
<file path=[Content_Types].xml><?xml version="1.0" encoding="utf-8"?>
<Types xmlns="http://schemas.openxmlformats.org/package/2006/content-types">
  <Override PartName="/_rels/.rels" ContentType="application/vnd.openxmlformats-package.relationships+xml"/>
  <Override PartName="/docProps/custom.xml" ContentType="application/vnd.openxmlformats-officedocument.custom-properties+xml"/>
  <Override PartName="/docProps/core.xml" ContentType="application/vnd.openxmlformats-package.core-properties+xml"/>
  <Override PartName="/docProps/app.xml" ContentType="application/vnd.openxmlformats-officedocument.extended-properties+xml"/>
  <Override PartName="/ppt/_rels/presentation.xml.rels" ContentType="application/vnd.openxmlformats-package.relationships+xml"/>
  <Override PartName="/ppt/media/image3.png" ContentType="image/png"/>
  <Override PartName="/ppt/media/image1.png" ContentType="image/png"/>
  <Override PartName="/ppt/media/image2.png" ContentType="image/png"/>
  <Override PartName="/ppt/slideMasters/_rels/slideMaster2.xml.rels" ContentType="application/vnd.openxmlformats-package.relationships+xml"/>
  <Override PartName="/ppt/slideMasters/_rels/slideMaster1.xml.rels" ContentType="application/vnd.openxmlformats-package.relationship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presentation.xml" ContentType="application/vnd.openxmlformats-officedocument.presentationml.presentation.main+xml"/>
  <Override PartName="/ppt/theme/theme2.xml" ContentType="application/vnd.openxmlformats-officedocument.theme+xml"/>
  <Override PartName="/ppt/theme/theme1.xml" ContentType="application/vnd.openxmlformats-officedocument.theme+xml"/>
  <Override PartName="/ppt/slideLayouts/_rels/slideLayout24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16.xml.rels" ContentType="application/vnd.openxmlformats-package.relationships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s/_rels/slide4.xml.rels" ContentType="application/vnd.openxmlformats-package.relationships+xml"/>
  <Override PartName="/ppt/slides/_rels/slide3.xml.rels" ContentType="application/vnd.openxmlformats-package.relationships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slides/slide4.xml" ContentType="application/vnd.openxmlformats-officedocument.presentationml.slide+xml"/>
  <Override PartName="/ppt/slides/slide3.xml" ContentType="application/vnd.openxmlformats-officedocument.presentationml.slide+xml"/>
  <Override PartName="/ppt/slides/slide1.xml" ContentType="application/vnd.openxmlformats-officedocument.presentationml.slide+xml"/>
  <Override PartName="/ppt/slides/slide2.xml" ContentType="application/vnd.openxmlformats-officedocument.presentationml.slide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</p:sldMasterIdLst>
  <p:sldIdLst>
    <p:sldId id="256" r:id="rId4"/>
    <p:sldId id="257" r:id="rId5"/>
    <p:sldId id="258" r:id="rId6"/>
    <p:sldId id="259" r:id="rId7"/>
  </p:sldIdLst>
  <p:sldSz cx="12192000" cy="6858000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52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53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55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56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57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58" name="PlaceHolder 5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60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61" name="PlaceHolder 3"/>
          <p:cNvSpPr>
            <a:spLocks noGrp="1"/>
          </p:cNvSpPr>
          <p:nvPr>
            <p:ph type="body"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62" name="PlaceHolder 4"/>
          <p:cNvSpPr>
            <a:spLocks noGrp="1"/>
          </p:cNvSpPr>
          <p:nvPr>
            <p:ph type="body"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63" name="PlaceHolder 5"/>
          <p:cNvSpPr>
            <a:spLocks noGrp="1"/>
          </p:cNvSpPr>
          <p:nvPr>
            <p:ph type="body"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64" name="PlaceHolder 6"/>
          <p:cNvSpPr>
            <a:spLocks noGrp="1"/>
          </p:cNvSpPr>
          <p:nvPr>
            <p:ph type="body"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65" name="PlaceHolder 7"/>
          <p:cNvSpPr>
            <a:spLocks noGrp="1"/>
          </p:cNvSpPr>
          <p:nvPr>
            <p:ph type="body"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97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99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101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02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latin typeface="Arial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106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07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08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31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110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11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12" name="PlaceHolder 4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114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15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16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118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19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121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22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23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24" name="PlaceHolder 5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126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27" name="PlaceHolder 3"/>
          <p:cNvSpPr>
            <a:spLocks noGrp="1"/>
          </p:cNvSpPr>
          <p:nvPr>
            <p:ph type="body"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28" name="PlaceHolder 4"/>
          <p:cNvSpPr>
            <a:spLocks noGrp="1"/>
          </p:cNvSpPr>
          <p:nvPr>
            <p:ph type="body"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29" name="PlaceHolder 5"/>
          <p:cNvSpPr>
            <a:spLocks noGrp="1"/>
          </p:cNvSpPr>
          <p:nvPr>
            <p:ph type="body"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30" name="PlaceHolder 6"/>
          <p:cNvSpPr>
            <a:spLocks noGrp="1"/>
          </p:cNvSpPr>
          <p:nvPr>
            <p:ph type="body"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31" name="PlaceHolder 7"/>
          <p:cNvSpPr>
            <a:spLocks noGrp="1"/>
          </p:cNvSpPr>
          <p:nvPr>
            <p:ph type="body"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33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40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41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42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44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45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46" name="PlaceHolder 4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48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49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50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4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0" name="Group 1"/>
          <p:cNvGrpSpPr/>
          <p:nvPr/>
        </p:nvGrpSpPr>
        <p:grpSpPr>
          <a:xfrm>
            <a:off x="0" y="228600"/>
            <a:ext cx="2849760" cy="6636960"/>
            <a:chOff x="0" y="228600"/>
            <a:chExt cx="2849760" cy="6636960"/>
          </a:xfrm>
        </p:grpSpPr>
        <p:sp>
          <p:nvSpPr>
            <p:cNvPr id="1" name="CustomShape 2"/>
            <p:cNvSpPr/>
            <p:nvPr/>
          </p:nvSpPr>
          <p:spPr>
            <a:xfrm>
              <a:off x="0" y="2575080"/>
              <a:ext cx="99000" cy="624240"/>
            </a:xfrm>
            <a:custGeom>
              <a:avLst/>
              <a:gdLst/>
              <a:ahLst/>
              <a:rect l="l" t="t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2" name="CustomShape 3"/>
            <p:cNvSpPr/>
            <p:nvPr/>
          </p:nvSpPr>
          <p:spPr>
            <a:xfrm>
              <a:off x="128520" y="3156480"/>
              <a:ext cx="644760" cy="2320560"/>
            </a:xfrm>
            <a:custGeom>
              <a:avLst/>
              <a:gdLst/>
              <a:ahLst/>
              <a:rect l="l" t="t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3" name="CustomShape 4"/>
            <p:cNvSpPr/>
            <p:nvPr/>
          </p:nvSpPr>
          <p:spPr>
            <a:xfrm>
              <a:off x="807120" y="5447160"/>
              <a:ext cx="607680" cy="1418400"/>
            </a:xfrm>
            <a:custGeom>
              <a:avLst/>
              <a:gdLst/>
              <a:ahLst/>
              <a:rect l="l" t="t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4" name="CustomShape 5"/>
            <p:cNvSpPr/>
            <p:nvPr/>
          </p:nvSpPr>
          <p:spPr>
            <a:xfrm>
              <a:off x="959760" y="6503760"/>
              <a:ext cx="169560" cy="361800"/>
            </a:xfrm>
            <a:custGeom>
              <a:avLst/>
              <a:gdLst/>
              <a:ahLst/>
              <a:rect l="l" t="t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5" name="CustomShape 6"/>
            <p:cNvSpPr/>
            <p:nvPr/>
          </p:nvSpPr>
          <p:spPr>
            <a:xfrm>
              <a:off x="100800" y="3201120"/>
              <a:ext cx="820080" cy="3326760"/>
            </a:xfrm>
            <a:custGeom>
              <a:avLst/>
              <a:gdLst/>
              <a:ahLst/>
              <a:rect l="l" t="t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6" name="CustomShape 7"/>
            <p:cNvSpPr/>
            <p:nvPr/>
          </p:nvSpPr>
          <p:spPr>
            <a:xfrm>
              <a:off x="22320" y="228600"/>
              <a:ext cx="104400" cy="2926080"/>
            </a:xfrm>
            <a:custGeom>
              <a:avLst/>
              <a:gdLst/>
              <a:ahLst/>
              <a:rect l="l" t="t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7" name="CustomShape 8"/>
            <p:cNvSpPr/>
            <p:nvPr/>
          </p:nvSpPr>
          <p:spPr>
            <a:xfrm>
              <a:off x="78120" y="2944080"/>
              <a:ext cx="76320" cy="492120"/>
            </a:xfrm>
            <a:custGeom>
              <a:avLst/>
              <a:gdLst/>
              <a:ahLst/>
              <a:rect l="l" t="t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8" name="CustomShape 9"/>
            <p:cNvSpPr/>
            <p:nvPr/>
          </p:nvSpPr>
          <p:spPr>
            <a:xfrm>
              <a:off x="769680" y="5478840"/>
              <a:ext cx="188280" cy="1023120"/>
            </a:xfrm>
            <a:custGeom>
              <a:avLst/>
              <a:gdLst/>
              <a:ahLst/>
              <a:rect l="l" t="t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9" name="CustomShape 10"/>
            <p:cNvSpPr/>
            <p:nvPr/>
          </p:nvSpPr>
          <p:spPr>
            <a:xfrm>
              <a:off x="775440" y="1398960"/>
              <a:ext cx="2074320" cy="4046400"/>
            </a:xfrm>
            <a:custGeom>
              <a:avLst/>
              <a:gdLst/>
              <a:ahLst/>
              <a:rect l="l" t="t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10" name="CustomShape 11"/>
            <p:cNvSpPr/>
            <p:nvPr/>
          </p:nvSpPr>
          <p:spPr>
            <a:xfrm>
              <a:off x="922680" y="6530040"/>
              <a:ext cx="160200" cy="335520"/>
            </a:xfrm>
            <a:custGeom>
              <a:avLst/>
              <a:gdLst/>
              <a:ahLst/>
              <a:rect l="l" t="t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11" name="CustomShape 12"/>
            <p:cNvSpPr/>
            <p:nvPr/>
          </p:nvSpPr>
          <p:spPr>
            <a:xfrm>
              <a:off x="769680" y="5359320"/>
              <a:ext cx="35640" cy="219960"/>
            </a:xfrm>
            <a:custGeom>
              <a:avLst/>
              <a:gdLst/>
              <a:ahLst/>
              <a:rect l="l" t="t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12" name="CustomShape 13"/>
            <p:cNvSpPr/>
            <p:nvPr/>
          </p:nvSpPr>
          <p:spPr>
            <a:xfrm>
              <a:off x="849960" y="6244560"/>
              <a:ext cx="236880" cy="620640"/>
            </a:xfrm>
            <a:custGeom>
              <a:avLst/>
              <a:gdLst/>
              <a:ahLst/>
              <a:rect l="l" t="t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</p:grpSp>
      <p:grpSp>
        <p:nvGrpSpPr>
          <p:cNvPr id="13" name="Group 14"/>
          <p:cNvGrpSpPr/>
          <p:nvPr/>
        </p:nvGrpSpPr>
        <p:grpSpPr>
          <a:xfrm>
            <a:off x="27360" y="0"/>
            <a:ext cx="2354760" cy="6851520"/>
            <a:chOff x="27360" y="0"/>
            <a:chExt cx="2354760" cy="6851520"/>
          </a:xfrm>
        </p:grpSpPr>
        <p:sp>
          <p:nvSpPr>
            <p:cNvPr id="14" name="CustomShape 15"/>
            <p:cNvSpPr/>
            <p:nvPr/>
          </p:nvSpPr>
          <p:spPr>
            <a:xfrm>
              <a:off x="27360" y="0"/>
              <a:ext cx="492480" cy="4399200"/>
            </a:xfrm>
            <a:custGeom>
              <a:avLst/>
              <a:gdLst/>
              <a:ahLst/>
              <a:rect l="l" t="t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15" name="CustomShape 16"/>
            <p:cNvSpPr/>
            <p:nvPr/>
          </p:nvSpPr>
          <p:spPr>
            <a:xfrm>
              <a:off x="550440" y="4316400"/>
              <a:ext cx="421560" cy="1578960"/>
            </a:xfrm>
            <a:custGeom>
              <a:avLst/>
              <a:gdLst/>
              <a:ahLst/>
              <a:rect l="l" t="t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16" name="CustomShape 17"/>
            <p:cNvSpPr/>
            <p:nvPr/>
          </p:nvSpPr>
          <p:spPr>
            <a:xfrm>
              <a:off x="1006200" y="5862600"/>
              <a:ext cx="429120" cy="988920"/>
            </a:xfrm>
            <a:custGeom>
              <a:avLst/>
              <a:gdLst/>
              <a:ahLst/>
              <a:rect l="l" t="t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17" name="CustomShape 18"/>
            <p:cNvSpPr/>
            <p:nvPr/>
          </p:nvSpPr>
          <p:spPr>
            <a:xfrm>
              <a:off x="521640" y="4364280"/>
              <a:ext cx="550080" cy="2234160"/>
            </a:xfrm>
            <a:custGeom>
              <a:avLst/>
              <a:gdLst/>
              <a:ahLst/>
              <a:rect l="l" t="t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18" name="CustomShape 19"/>
            <p:cNvSpPr/>
            <p:nvPr/>
          </p:nvSpPr>
          <p:spPr>
            <a:xfrm>
              <a:off x="468000" y="1289160"/>
              <a:ext cx="172440" cy="3025440"/>
            </a:xfrm>
            <a:custGeom>
              <a:avLst/>
              <a:gdLst/>
              <a:ahLst/>
              <a:rect l="l" t="t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19" name="CustomShape 20"/>
            <p:cNvSpPr/>
            <p:nvPr/>
          </p:nvSpPr>
          <p:spPr>
            <a:xfrm>
              <a:off x="1111680" y="6571440"/>
              <a:ext cx="132480" cy="279720"/>
            </a:xfrm>
            <a:custGeom>
              <a:avLst/>
              <a:gdLst/>
              <a:ahLst/>
              <a:rect l="l" t="t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20" name="CustomShape 21"/>
            <p:cNvSpPr/>
            <p:nvPr/>
          </p:nvSpPr>
          <p:spPr>
            <a:xfrm>
              <a:off x="502560" y="4107600"/>
              <a:ext cx="80640" cy="509760"/>
            </a:xfrm>
            <a:custGeom>
              <a:avLst/>
              <a:gdLst/>
              <a:ahLst/>
              <a:rect l="l" t="t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21" name="CustomShape 22"/>
            <p:cNvSpPr/>
            <p:nvPr/>
          </p:nvSpPr>
          <p:spPr>
            <a:xfrm>
              <a:off x="973800" y="3145680"/>
              <a:ext cx="1408320" cy="2715120"/>
            </a:xfrm>
            <a:custGeom>
              <a:avLst/>
              <a:gdLst/>
              <a:ahLst/>
              <a:rect l="l" t="t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22" name="CustomShape 23"/>
            <p:cNvSpPr/>
            <p:nvPr/>
          </p:nvSpPr>
          <p:spPr>
            <a:xfrm>
              <a:off x="1073520" y="6600240"/>
              <a:ext cx="118800" cy="251280"/>
            </a:xfrm>
            <a:custGeom>
              <a:avLst/>
              <a:gdLst/>
              <a:ahLst/>
              <a:rect l="l" t="t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23" name="CustomShape 24"/>
            <p:cNvSpPr/>
            <p:nvPr/>
          </p:nvSpPr>
          <p:spPr>
            <a:xfrm>
              <a:off x="973800" y="5897160"/>
              <a:ext cx="136080" cy="672480"/>
            </a:xfrm>
            <a:custGeom>
              <a:avLst/>
              <a:gdLst/>
              <a:ahLst/>
              <a:rect l="l" t="t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24" name="CustomShape 25"/>
            <p:cNvSpPr/>
            <p:nvPr/>
          </p:nvSpPr>
          <p:spPr>
            <a:xfrm>
              <a:off x="973800" y="5772600"/>
              <a:ext cx="36360" cy="226080"/>
            </a:xfrm>
            <a:custGeom>
              <a:avLst/>
              <a:gdLst/>
              <a:ahLst/>
              <a:rect l="l" t="t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25" name="CustomShape 26"/>
            <p:cNvSpPr/>
            <p:nvPr/>
          </p:nvSpPr>
          <p:spPr>
            <a:xfrm>
              <a:off x="1006200" y="6322680"/>
              <a:ext cx="208800" cy="528840"/>
            </a:xfrm>
            <a:custGeom>
              <a:avLst/>
              <a:gdLst/>
              <a:ahLst/>
              <a:rect l="l" t="t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</p:grpSp>
      <p:sp>
        <p:nvSpPr>
          <p:cNvPr id="26" name="CustomShape 27"/>
          <p:cNvSpPr/>
          <p:nvPr/>
        </p:nvSpPr>
        <p:spPr>
          <a:xfrm>
            <a:off x="0" y="0"/>
            <a:ext cx="181080" cy="6856200"/>
          </a:xfrm>
          <a:prstGeom prst="rect">
            <a:avLst/>
          </a:prstGeom>
          <a:solidFill>
            <a:schemeClr val="tx2"/>
          </a:solidFill>
          <a:ln>
            <a:noFill/>
          </a:ln>
          <a:effectLst>
            <a:outerShdw blurRad="38100" dir="5400000" dist="25400" rotWithShape="0">
              <a:srgbClr val="000000">
                <a:alpha val="2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/>
        </p:style>
      </p:sp>
      <p:sp>
        <p:nvSpPr>
          <p:cNvPr id="27" name="CustomShape 28"/>
          <p:cNvSpPr/>
          <p:nvPr/>
        </p:nvSpPr>
        <p:spPr>
          <a:xfrm>
            <a:off x="0" y="4323960"/>
            <a:ext cx="1742760" cy="776880"/>
          </a:xfrm>
          <a:custGeom>
            <a:avLst/>
            <a:gdLst/>
            <a:ahLst/>
            <a:rect l="l" t="t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28" name="PlaceHolder 29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r>
              <a:rPr b="0" lang="ru-RU" sz="4400" spc="-1" strike="noStrike">
                <a:latin typeface="Arial"/>
              </a:rPr>
              <a:t>Для правки текста заглавия щёлкните мышью</a:t>
            </a:r>
            <a:endParaRPr b="0" lang="ru-RU" sz="4400" spc="-1" strike="noStrike">
              <a:latin typeface="Arial"/>
            </a:endParaRPr>
          </a:p>
        </p:txBody>
      </p:sp>
      <p:sp>
        <p:nvSpPr>
          <p:cNvPr id="29" name="PlaceHolder 30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3200" spc="-1" strike="noStrike">
                <a:latin typeface="Arial"/>
              </a:rPr>
              <a:t>Для правки структуры щёлкните мышью</a:t>
            </a:r>
            <a:endParaRPr b="0" lang="ru-RU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800" spc="-1" strike="noStrike">
                <a:latin typeface="Arial"/>
              </a:rPr>
              <a:t>Второй уровень структуры</a:t>
            </a:r>
            <a:endParaRPr b="0" lang="ru-RU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400" spc="-1" strike="noStrike">
                <a:latin typeface="Arial"/>
              </a:rPr>
              <a:t>Третий уровень структуры</a:t>
            </a:r>
            <a:endParaRPr b="0" lang="ru-RU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000" spc="-1" strike="noStrike">
                <a:latin typeface="Arial"/>
              </a:rPr>
              <a:t>Четвёртый уровень структуры</a:t>
            </a:r>
            <a:endParaRPr b="0" lang="ru-RU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latin typeface="Arial"/>
              </a:rPr>
              <a:t>Пятый уровень структуры</a:t>
            </a:r>
            <a:endParaRPr b="0" lang="ru-RU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latin typeface="Arial"/>
              </a:rPr>
              <a:t>Шестой уровень структуры</a:t>
            </a:r>
            <a:endParaRPr b="0" lang="ru-RU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latin typeface="Arial"/>
              </a:rPr>
              <a:t>Седьмой уровень структуры</a:t>
            </a:r>
            <a:endParaRPr b="0" lang="ru-RU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6" name="Group 1"/>
          <p:cNvGrpSpPr/>
          <p:nvPr/>
        </p:nvGrpSpPr>
        <p:grpSpPr>
          <a:xfrm>
            <a:off x="0" y="228600"/>
            <a:ext cx="2849760" cy="6636960"/>
            <a:chOff x="0" y="228600"/>
            <a:chExt cx="2849760" cy="6636960"/>
          </a:xfrm>
        </p:grpSpPr>
        <p:sp>
          <p:nvSpPr>
            <p:cNvPr id="67" name="CustomShape 2"/>
            <p:cNvSpPr/>
            <p:nvPr/>
          </p:nvSpPr>
          <p:spPr>
            <a:xfrm>
              <a:off x="0" y="2575080"/>
              <a:ext cx="99000" cy="624240"/>
            </a:xfrm>
            <a:custGeom>
              <a:avLst/>
              <a:gdLst/>
              <a:ahLst/>
              <a:rect l="l" t="t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68" name="CustomShape 3"/>
            <p:cNvSpPr/>
            <p:nvPr/>
          </p:nvSpPr>
          <p:spPr>
            <a:xfrm>
              <a:off x="128520" y="3156480"/>
              <a:ext cx="644760" cy="2320560"/>
            </a:xfrm>
            <a:custGeom>
              <a:avLst/>
              <a:gdLst/>
              <a:ahLst/>
              <a:rect l="l" t="t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69" name="CustomShape 4"/>
            <p:cNvSpPr/>
            <p:nvPr/>
          </p:nvSpPr>
          <p:spPr>
            <a:xfrm>
              <a:off x="807120" y="5447160"/>
              <a:ext cx="607680" cy="1418400"/>
            </a:xfrm>
            <a:custGeom>
              <a:avLst/>
              <a:gdLst/>
              <a:ahLst/>
              <a:rect l="l" t="t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70" name="CustomShape 5"/>
            <p:cNvSpPr/>
            <p:nvPr/>
          </p:nvSpPr>
          <p:spPr>
            <a:xfrm>
              <a:off x="959760" y="6503760"/>
              <a:ext cx="169560" cy="361800"/>
            </a:xfrm>
            <a:custGeom>
              <a:avLst/>
              <a:gdLst/>
              <a:ahLst/>
              <a:rect l="l" t="t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71" name="CustomShape 6"/>
            <p:cNvSpPr/>
            <p:nvPr/>
          </p:nvSpPr>
          <p:spPr>
            <a:xfrm>
              <a:off x="100800" y="3201120"/>
              <a:ext cx="820080" cy="3326760"/>
            </a:xfrm>
            <a:custGeom>
              <a:avLst/>
              <a:gdLst/>
              <a:ahLst/>
              <a:rect l="l" t="t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72" name="CustomShape 7"/>
            <p:cNvSpPr/>
            <p:nvPr/>
          </p:nvSpPr>
          <p:spPr>
            <a:xfrm>
              <a:off x="22320" y="228600"/>
              <a:ext cx="104400" cy="2926080"/>
            </a:xfrm>
            <a:custGeom>
              <a:avLst/>
              <a:gdLst/>
              <a:ahLst/>
              <a:rect l="l" t="t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73" name="CustomShape 8"/>
            <p:cNvSpPr/>
            <p:nvPr/>
          </p:nvSpPr>
          <p:spPr>
            <a:xfrm>
              <a:off x="78120" y="2944080"/>
              <a:ext cx="76320" cy="492120"/>
            </a:xfrm>
            <a:custGeom>
              <a:avLst/>
              <a:gdLst/>
              <a:ahLst/>
              <a:rect l="l" t="t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74" name="CustomShape 9"/>
            <p:cNvSpPr/>
            <p:nvPr/>
          </p:nvSpPr>
          <p:spPr>
            <a:xfrm>
              <a:off x="769680" y="5478840"/>
              <a:ext cx="188280" cy="1023120"/>
            </a:xfrm>
            <a:custGeom>
              <a:avLst/>
              <a:gdLst/>
              <a:ahLst/>
              <a:rect l="l" t="t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75" name="CustomShape 10"/>
            <p:cNvSpPr/>
            <p:nvPr/>
          </p:nvSpPr>
          <p:spPr>
            <a:xfrm>
              <a:off x="775440" y="1398960"/>
              <a:ext cx="2074320" cy="4046400"/>
            </a:xfrm>
            <a:custGeom>
              <a:avLst/>
              <a:gdLst/>
              <a:ahLst/>
              <a:rect l="l" t="t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76" name="CustomShape 11"/>
            <p:cNvSpPr/>
            <p:nvPr/>
          </p:nvSpPr>
          <p:spPr>
            <a:xfrm>
              <a:off x="922680" y="6530040"/>
              <a:ext cx="160200" cy="335520"/>
            </a:xfrm>
            <a:custGeom>
              <a:avLst/>
              <a:gdLst/>
              <a:ahLst/>
              <a:rect l="l" t="t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77" name="CustomShape 12"/>
            <p:cNvSpPr/>
            <p:nvPr/>
          </p:nvSpPr>
          <p:spPr>
            <a:xfrm>
              <a:off x="769680" y="5359320"/>
              <a:ext cx="35640" cy="219960"/>
            </a:xfrm>
            <a:custGeom>
              <a:avLst/>
              <a:gdLst/>
              <a:ahLst/>
              <a:rect l="l" t="t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78" name="CustomShape 13"/>
            <p:cNvSpPr/>
            <p:nvPr/>
          </p:nvSpPr>
          <p:spPr>
            <a:xfrm>
              <a:off x="849960" y="6244560"/>
              <a:ext cx="236880" cy="620640"/>
            </a:xfrm>
            <a:custGeom>
              <a:avLst/>
              <a:gdLst/>
              <a:ahLst/>
              <a:rect l="l" t="t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</p:grpSp>
      <p:grpSp>
        <p:nvGrpSpPr>
          <p:cNvPr id="79" name="Group 14"/>
          <p:cNvGrpSpPr/>
          <p:nvPr/>
        </p:nvGrpSpPr>
        <p:grpSpPr>
          <a:xfrm>
            <a:off x="27360" y="0"/>
            <a:ext cx="2354760" cy="6851520"/>
            <a:chOff x="27360" y="0"/>
            <a:chExt cx="2354760" cy="6851520"/>
          </a:xfrm>
        </p:grpSpPr>
        <p:sp>
          <p:nvSpPr>
            <p:cNvPr id="80" name="CustomShape 15"/>
            <p:cNvSpPr/>
            <p:nvPr/>
          </p:nvSpPr>
          <p:spPr>
            <a:xfrm>
              <a:off x="27360" y="0"/>
              <a:ext cx="492480" cy="4399200"/>
            </a:xfrm>
            <a:custGeom>
              <a:avLst/>
              <a:gdLst/>
              <a:ahLst/>
              <a:rect l="l" t="t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81" name="CustomShape 16"/>
            <p:cNvSpPr/>
            <p:nvPr/>
          </p:nvSpPr>
          <p:spPr>
            <a:xfrm>
              <a:off x="550440" y="4316400"/>
              <a:ext cx="421560" cy="1578960"/>
            </a:xfrm>
            <a:custGeom>
              <a:avLst/>
              <a:gdLst/>
              <a:ahLst/>
              <a:rect l="l" t="t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82" name="CustomShape 17"/>
            <p:cNvSpPr/>
            <p:nvPr/>
          </p:nvSpPr>
          <p:spPr>
            <a:xfrm>
              <a:off x="1006200" y="5862600"/>
              <a:ext cx="429120" cy="988920"/>
            </a:xfrm>
            <a:custGeom>
              <a:avLst/>
              <a:gdLst/>
              <a:ahLst/>
              <a:rect l="l" t="t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83" name="CustomShape 18"/>
            <p:cNvSpPr/>
            <p:nvPr/>
          </p:nvSpPr>
          <p:spPr>
            <a:xfrm>
              <a:off x="521640" y="4364280"/>
              <a:ext cx="550080" cy="2234160"/>
            </a:xfrm>
            <a:custGeom>
              <a:avLst/>
              <a:gdLst/>
              <a:ahLst/>
              <a:rect l="l" t="t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84" name="CustomShape 19"/>
            <p:cNvSpPr/>
            <p:nvPr/>
          </p:nvSpPr>
          <p:spPr>
            <a:xfrm>
              <a:off x="468000" y="1289160"/>
              <a:ext cx="172440" cy="3025440"/>
            </a:xfrm>
            <a:custGeom>
              <a:avLst/>
              <a:gdLst/>
              <a:ahLst/>
              <a:rect l="l" t="t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85" name="CustomShape 20"/>
            <p:cNvSpPr/>
            <p:nvPr/>
          </p:nvSpPr>
          <p:spPr>
            <a:xfrm>
              <a:off x="1111680" y="6571440"/>
              <a:ext cx="132480" cy="279720"/>
            </a:xfrm>
            <a:custGeom>
              <a:avLst/>
              <a:gdLst/>
              <a:ahLst/>
              <a:rect l="l" t="t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86" name="CustomShape 21"/>
            <p:cNvSpPr/>
            <p:nvPr/>
          </p:nvSpPr>
          <p:spPr>
            <a:xfrm>
              <a:off x="502560" y="4107600"/>
              <a:ext cx="80640" cy="509760"/>
            </a:xfrm>
            <a:custGeom>
              <a:avLst/>
              <a:gdLst/>
              <a:ahLst/>
              <a:rect l="l" t="t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87" name="CustomShape 22"/>
            <p:cNvSpPr/>
            <p:nvPr/>
          </p:nvSpPr>
          <p:spPr>
            <a:xfrm>
              <a:off x="973800" y="3145680"/>
              <a:ext cx="1408320" cy="2715120"/>
            </a:xfrm>
            <a:custGeom>
              <a:avLst/>
              <a:gdLst/>
              <a:ahLst/>
              <a:rect l="l" t="t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88" name="CustomShape 23"/>
            <p:cNvSpPr/>
            <p:nvPr/>
          </p:nvSpPr>
          <p:spPr>
            <a:xfrm>
              <a:off x="1073520" y="6600240"/>
              <a:ext cx="118800" cy="251280"/>
            </a:xfrm>
            <a:custGeom>
              <a:avLst/>
              <a:gdLst/>
              <a:ahLst/>
              <a:rect l="l" t="t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89" name="CustomShape 24"/>
            <p:cNvSpPr/>
            <p:nvPr/>
          </p:nvSpPr>
          <p:spPr>
            <a:xfrm>
              <a:off x="973800" y="5897160"/>
              <a:ext cx="136080" cy="672480"/>
            </a:xfrm>
            <a:custGeom>
              <a:avLst/>
              <a:gdLst/>
              <a:ahLst/>
              <a:rect l="l" t="t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90" name="CustomShape 25"/>
            <p:cNvSpPr/>
            <p:nvPr/>
          </p:nvSpPr>
          <p:spPr>
            <a:xfrm>
              <a:off x="973800" y="5772600"/>
              <a:ext cx="36360" cy="226080"/>
            </a:xfrm>
            <a:custGeom>
              <a:avLst/>
              <a:gdLst/>
              <a:ahLst/>
              <a:rect l="l" t="t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91" name="CustomShape 26"/>
            <p:cNvSpPr/>
            <p:nvPr/>
          </p:nvSpPr>
          <p:spPr>
            <a:xfrm>
              <a:off x="1006200" y="6322680"/>
              <a:ext cx="208800" cy="528840"/>
            </a:xfrm>
            <a:custGeom>
              <a:avLst/>
              <a:gdLst/>
              <a:ahLst/>
              <a:rect l="l" t="t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</p:grpSp>
      <p:sp>
        <p:nvSpPr>
          <p:cNvPr id="92" name="CustomShape 27"/>
          <p:cNvSpPr/>
          <p:nvPr/>
        </p:nvSpPr>
        <p:spPr>
          <a:xfrm>
            <a:off x="0" y="0"/>
            <a:ext cx="181080" cy="6856200"/>
          </a:xfrm>
          <a:prstGeom prst="rect">
            <a:avLst/>
          </a:prstGeom>
          <a:solidFill>
            <a:schemeClr val="tx2"/>
          </a:solidFill>
          <a:ln>
            <a:noFill/>
          </a:ln>
          <a:effectLst>
            <a:outerShdw blurRad="38100" dir="5400000" dist="25400" rotWithShape="0">
              <a:srgbClr val="000000">
                <a:alpha val="2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/>
        </p:style>
      </p:sp>
      <p:sp>
        <p:nvSpPr>
          <p:cNvPr id="93" name="CustomShape 28"/>
          <p:cNvSpPr/>
          <p:nvPr/>
        </p:nvSpPr>
        <p:spPr>
          <a:xfrm flipV="1">
            <a:off x="-4320" y="712800"/>
            <a:ext cx="1586880" cy="505440"/>
          </a:xfrm>
          <a:custGeom>
            <a:avLst/>
            <a:gdLst/>
            <a:ah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94" name="PlaceHolder 29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r>
              <a:rPr b="0" lang="ru-RU" sz="4400" spc="-1" strike="noStrike">
                <a:latin typeface="Arial"/>
              </a:rPr>
              <a:t>Для правки текста заглавия щёлкните мышью</a:t>
            </a:r>
            <a:endParaRPr b="0" lang="ru-RU" sz="4400" spc="-1" strike="noStrike">
              <a:latin typeface="Arial"/>
            </a:endParaRPr>
          </a:p>
        </p:txBody>
      </p:sp>
      <p:sp>
        <p:nvSpPr>
          <p:cNvPr id="95" name="PlaceHolder 30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3200" spc="-1" strike="noStrike">
                <a:latin typeface="Arial"/>
              </a:rPr>
              <a:t>Для правки структуры щёлкните мышью</a:t>
            </a:r>
            <a:endParaRPr b="0" lang="ru-RU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800" spc="-1" strike="noStrike">
                <a:latin typeface="Arial"/>
              </a:rPr>
              <a:t>Второй уровень структуры</a:t>
            </a:r>
            <a:endParaRPr b="0" lang="ru-RU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400" spc="-1" strike="noStrike">
                <a:latin typeface="Arial"/>
              </a:rPr>
              <a:t>Третий уровень структуры</a:t>
            </a:r>
            <a:endParaRPr b="0" lang="ru-RU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000" spc="-1" strike="noStrike">
                <a:latin typeface="Arial"/>
              </a:rPr>
              <a:t>Четвёртый уровень структуры</a:t>
            </a:r>
            <a:endParaRPr b="0" lang="ru-RU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latin typeface="Arial"/>
              </a:rPr>
              <a:t>Пятый уровень структуры</a:t>
            </a:r>
            <a:endParaRPr b="0" lang="ru-RU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latin typeface="Arial"/>
              </a:rPr>
              <a:t>Шестой уровень структуры</a:t>
            </a:r>
            <a:endParaRPr b="0" lang="ru-RU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latin typeface="Arial"/>
              </a:rPr>
              <a:t>Седьмой уровень структуры</a:t>
            </a:r>
            <a:endParaRPr b="0" lang="ru-RU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slideLayout" Target="../slideLayouts/slideLayout13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2.png"/><Relationship Id="rId2" Type="http://schemas.openxmlformats.org/officeDocument/2006/relationships/slideLayout" Target="../slideLayouts/slideLayout13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3.png"/><Relationship Id="rId2" Type="http://schemas.openxmlformats.org/officeDocument/2006/relationships/slideLayout" Target="../slideLayouts/slideLayout13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CustomShape 1"/>
          <p:cNvSpPr/>
          <p:nvPr/>
        </p:nvSpPr>
        <p:spPr>
          <a:xfrm>
            <a:off x="0" y="0"/>
            <a:ext cx="12431520" cy="23857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b">
            <a:normAutofit/>
          </a:bodyPr>
          <a:p>
            <a:pPr algn="ctr">
              <a:lnSpc>
                <a:spcPct val="100000"/>
              </a:lnSpc>
            </a:pPr>
            <a:r>
              <a:rPr b="1" lang="ru-RU" sz="1800" spc="-1" strike="noStrike">
                <a:solidFill>
                  <a:srgbClr val="178dbb"/>
                </a:solidFill>
                <a:latin typeface="Century Gothic"/>
                <a:ea typeface="DejaVu Sans"/>
              </a:rPr>
              <a:t>Муниципальное бюджетное общеобразовательное учреждение городского округа Балашиха</a:t>
            </a:r>
            <a:br/>
            <a:r>
              <a:rPr b="1" lang="ru-RU" sz="1800" spc="-1" strike="noStrike">
                <a:solidFill>
                  <a:srgbClr val="178dbb"/>
                </a:solidFill>
                <a:latin typeface="Century Gothic"/>
                <a:ea typeface="DejaVu Sans"/>
              </a:rPr>
              <a:t>«Средняя общеобразовательная школа № 8»</a:t>
            </a:r>
            <a:br/>
            <a:r>
              <a:rPr b="1" lang="ru-RU" sz="1800" spc="-1" strike="noStrike">
                <a:solidFill>
                  <a:srgbClr val="178dbb"/>
                </a:solidFill>
                <a:latin typeface="Century Gothic"/>
                <a:ea typeface="DejaVu Sans"/>
              </a:rPr>
              <a:t>_______________________________________________________________________</a:t>
            </a:r>
            <a:br/>
            <a:r>
              <a:rPr b="0" lang="ru-RU" sz="1800" spc="-1" strike="noStrike">
                <a:solidFill>
                  <a:srgbClr val="178dbb"/>
                </a:solidFill>
                <a:latin typeface="Century Gothic"/>
                <a:ea typeface="DejaVu Sans"/>
              </a:rPr>
              <a:t>143981, Московская область, г. Балашиха, мкрн. Кучино, ул. Юннатов, д. 8 стр. 1</a:t>
            </a:r>
            <a:br/>
            <a:r>
              <a:rPr b="0" lang="ru-RU" sz="1800" spc="-1" strike="noStrike">
                <a:solidFill>
                  <a:srgbClr val="178dbb"/>
                </a:solidFill>
                <a:latin typeface="Century Gothic"/>
                <a:ea typeface="DejaVu Sans"/>
              </a:rPr>
              <a:t>тел. 8 (495) 527-70-42 E-mail: schkola8gd @yandex.ru, тел./факс: 527-70-42</a:t>
            </a:r>
            <a:br/>
            <a:endParaRPr b="0" lang="ru-RU" sz="1800" spc="-1" strike="noStrike">
              <a:latin typeface="Arial"/>
            </a:endParaRPr>
          </a:p>
        </p:txBody>
      </p:sp>
      <p:sp>
        <p:nvSpPr>
          <p:cNvPr id="133" name="CustomShape 2"/>
          <p:cNvSpPr/>
          <p:nvPr/>
        </p:nvSpPr>
        <p:spPr>
          <a:xfrm>
            <a:off x="2253240" y="2064960"/>
            <a:ext cx="9142200" cy="16538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rmAutofit/>
          </a:bodyPr>
          <a:p>
            <a:pPr algn="ctr">
              <a:lnSpc>
                <a:spcPct val="100000"/>
              </a:lnSpc>
              <a:spcBef>
                <a:spcPts val="1001"/>
              </a:spcBef>
            </a:pPr>
            <a:endParaRPr b="0" lang="ru-RU" sz="1800" spc="-1" strike="noStrike">
              <a:latin typeface="Arial"/>
            </a:endParaRPr>
          </a:p>
          <a:p>
            <a:pPr algn="ctr">
              <a:lnSpc>
                <a:spcPct val="100000"/>
              </a:lnSpc>
              <a:spcBef>
                <a:spcPts val="1001"/>
              </a:spcBef>
            </a:pPr>
            <a:endParaRPr b="0" lang="ru-RU" sz="1800" spc="-1" strike="noStrike">
              <a:latin typeface="Arial"/>
            </a:endParaRPr>
          </a:p>
          <a:p>
            <a:pPr algn="ctr">
              <a:lnSpc>
                <a:spcPct val="100000"/>
              </a:lnSpc>
              <a:spcBef>
                <a:spcPts val="1001"/>
              </a:spcBef>
            </a:pPr>
            <a:endParaRPr b="0" lang="ru-RU" sz="1800" spc="-1" strike="noStrike">
              <a:latin typeface="Arial"/>
            </a:endParaRPr>
          </a:p>
          <a:p>
            <a:pPr algn="ctr">
              <a:lnSpc>
                <a:spcPct val="100000"/>
              </a:lnSpc>
              <a:spcBef>
                <a:spcPts val="1001"/>
              </a:spcBef>
            </a:pPr>
            <a:endParaRPr b="0" lang="ru-RU" sz="1800" spc="-1" strike="noStrike">
              <a:latin typeface="Arial"/>
            </a:endParaRPr>
          </a:p>
          <a:p>
            <a:pPr algn="ctr">
              <a:lnSpc>
                <a:spcPct val="100000"/>
              </a:lnSpc>
              <a:spcBef>
                <a:spcPts val="1001"/>
              </a:spcBef>
            </a:pPr>
            <a:endParaRPr b="0" lang="ru-RU" sz="1800" spc="-1" strike="noStrike">
              <a:latin typeface="Arial"/>
            </a:endParaRPr>
          </a:p>
          <a:p>
            <a:pPr algn="ctr">
              <a:lnSpc>
                <a:spcPct val="100000"/>
              </a:lnSpc>
              <a:spcBef>
                <a:spcPts val="1001"/>
              </a:spcBef>
            </a:pPr>
            <a:r>
              <a:rPr b="1" lang="ru-RU" sz="1800" spc="-1" strike="noStrike">
                <a:solidFill>
                  <a:srgbClr val="595959"/>
                </a:solidFill>
                <a:latin typeface="Century Gothic"/>
                <a:ea typeface="DejaVu Sans"/>
              </a:rPr>
              <a:t>«Духовно-нравственное воспитание учащейся молодежи во взглядах преподобного Паисия»</a:t>
            </a:r>
            <a:endParaRPr b="0" lang="ru-RU" sz="1800" spc="-1" strike="noStrike">
              <a:latin typeface="Arial"/>
            </a:endParaRPr>
          </a:p>
          <a:p>
            <a:pPr algn="ctr">
              <a:lnSpc>
                <a:spcPct val="100000"/>
              </a:lnSpc>
              <a:spcBef>
                <a:spcPts val="1001"/>
              </a:spcBef>
            </a:pPr>
            <a:r>
              <a:rPr b="0" lang="ru-RU" sz="1800" spc="-1" strike="noStrike">
                <a:solidFill>
                  <a:srgbClr val="595959"/>
                </a:solidFill>
                <a:latin typeface="Century Gothic"/>
                <a:ea typeface="DejaVu Sans"/>
              </a:rPr>
              <a:t>Срок реализации: 4 года</a:t>
            </a:r>
            <a:endParaRPr b="0" lang="ru-RU" sz="1800" spc="-1" strike="noStrike">
              <a:latin typeface="Arial"/>
            </a:endParaRPr>
          </a:p>
          <a:p>
            <a:pPr algn="ctr">
              <a:lnSpc>
                <a:spcPct val="100000"/>
              </a:lnSpc>
              <a:spcBef>
                <a:spcPts val="1001"/>
              </a:spcBef>
            </a:pPr>
            <a:r>
              <a:rPr b="0" lang="ru-RU" sz="1800" spc="-1" strike="noStrike">
                <a:solidFill>
                  <a:srgbClr val="595959"/>
                </a:solidFill>
                <a:latin typeface="Century Gothic"/>
                <a:ea typeface="DejaVu Sans"/>
              </a:rPr>
              <a:t>Возраст детей: 11-16 лет</a:t>
            </a:r>
            <a:endParaRPr b="0" lang="ru-RU" sz="18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1001"/>
              </a:spcBef>
            </a:pPr>
            <a:endParaRPr b="0" lang="ru-RU" sz="1800" spc="-1" strike="noStrike">
              <a:latin typeface="Arial"/>
            </a:endParaRPr>
          </a:p>
        </p:txBody>
      </p:sp>
      <p:sp>
        <p:nvSpPr>
          <p:cNvPr id="134" name="CustomShape 3"/>
          <p:cNvSpPr/>
          <p:nvPr/>
        </p:nvSpPr>
        <p:spPr>
          <a:xfrm>
            <a:off x="1664640" y="3965040"/>
            <a:ext cx="10319040" cy="25578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algn="r">
              <a:lnSpc>
                <a:spcPct val="100000"/>
              </a:lnSpc>
            </a:pPr>
            <a:endParaRPr b="0" lang="ru-RU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ru-RU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ru-RU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ru-RU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ru-RU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ru-RU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ru-RU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ru-RU" sz="1800" spc="-1" strike="noStrike">
                <a:solidFill>
                  <a:srgbClr val="000000"/>
                </a:solidFill>
                <a:latin typeface="Century Gothic"/>
                <a:ea typeface="DejaVu Sans"/>
              </a:rPr>
              <a:t>г.о. Балашиха</a:t>
            </a:r>
            <a:endParaRPr b="0" lang="ru-RU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ru-RU" sz="1800" spc="-1" strike="noStrike">
                <a:solidFill>
                  <a:srgbClr val="000000"/>
                </a:solidFill>
                <a:latin typeface="Century Gothic"/>
                <a:ea typeface="DejaVu Sans"/>
              </a:rPr>
              <a:t>2022 г.</a:t>
            </a:r>
            <a:endParaRPr b="0" lang="ru-RU" sz="1800" spc="-1" strike="noStrike">
              <a:latin typeface="Arial"/>
            </a:endParaRPr>
          </a:p>
        </p:txBody>
      </p:sp>
    </p:spTree>
  </p:cSld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CustomShape 1"/>
          <p:cNvSpPr/>
          <p:nvPr/>
        </p:nvSpPr>
        <p:spPr>
          <a:xfrm>
            <a:off x="4726800" y="2151720"/>
            <a:ext cx="7299360" cy="2528280"/>
          </a:xfrm>
          <a:prstGeom prst="rect">
            <a:avLst/>
          </a:prstGeom>
          <a:ln>
            <a:rou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0" lang="ru-RU" sz="2000" spc="-1" strike="noStrike">
                <a:solidFill>
                  <a:srgbClr val="000000"/>
                </a:solidFill>
                <a:latin typeface="Century Gothic"/>
                <a:ea typeface="DejaVu Sans"/>
              </a:rPr>
              <a:t>Духовно-нравственное воспитание молодежи является актуальной проблемой в современном мире. Сегодня подростки развиваются в окружении воздействующих информационных источников как позитивного, так и негативного характера.</a:t>
            </a:r>
            <a:endParaRPr b="0" lang="ru-RU" sz="20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ru-RU" sz="20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i="1" lang="ru-RU" sz="2000" spc="-1" strike="noStrike">
                <a:solidFill>
                  <a:srgbClr val="000000"/>
                </a:solidFill>
                <a:latin typeface="Century Gothic"/>
                <a:ea typeface="DejaVu Sans"/>
              </a:rPr>
              <a:t>«Педагог-ключевое звено в воспитании духовно-нравственной молодежи»  </a:t>
            </a:r>
            <a:r>
              <a:rPr b="0" i="1" lang="ru-RU" sz="2000" spc="-1" strike="noStrike">
                <a:solidFill>
                  <a:srgbClr val="000000"/>
                </a:solidFill>
                <a:latin typeface="Century Gothic"/>
                <a:ea typeface="DejaVu Sans"/>
              </a:rPr>
              <a:t>Мурадян Е.Р.</a:t>
            </a:r>
            <a:endParaRPr b="0" lang="ru-RU" sz="2000" spc="-1" strike="noStrike">
              <a:latin typeface="Arial"/>
            </a:endParaRPr>
          </a:p>
        </p:txBody>
      </p:sp>
      <p:pic>
        <p:nvPicPr>
          <p:cNvPr id="136" name="Рисунок 4" descr=""/>
          <p:cNvPicPr/>
          <p:nvPr/>
        </p:nvPicPr>
        <p:blipFill>
          <a:blip r:embed="rId1"/>
          <a:stretch/>
        </p:blipFill>
        <p:spPr>
          <a:xfrm>
            <a:off x="0" y="0"/>
            <a:ext cx="4570200" cy="6856200"/>
          </a:xfrm>
          <a:prstGeom prst="rect">
            <a:avLst/>
          </a:prstGeom>
          <a:ln w="88920">
            <a:solidFill>
              <a:srgbClr val="ffffff"/>
            </a:solidFill>
            <a:miter/>
          </a:ln>
          <a:effectLst>
            <a:outerShdw algn="tl" blurRad="55000" dir="5400000" dist="18000" rotWithShape="0">
              <a:srgbClr val="000000">
                <a:alpha val="40000"/>
              </a:srgbClr>
            </a:outerShdw>
          </a:effectLst>
          <a:scene3d>
            <a:camera prst="orthographicFront"/>
            <a:lightRig dir="t" rig="twoP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timing>
    <p:tnLst>
      <p:par>
        <p:cTn id="3" dur="indefinite" restart="never" nodeType="tmRoot">
          <p:childTnLst>
            <p:seq>
              <p:cTn id="4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CustomShape 1"/>
          <p:cNvSpPr/>
          <p:nvPr/>
        </p:nvSpPr>
        <p:spPr>
          <a:xfrm>
            <a:off x="6606360" y="459000"/>
            <a:ext cx="5236920" cy="6186600"/>
          </a:xfrm>
          <a:prstGeom prst="rect">
            <a:avLst/>
          </a:prstGeom>
          <a:ln>
            <a:rou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0" lang="ru-RU" sz="2000" spc="-1" strike="noStrike">
                <a:solidFill>
                  <a:srgbClr val="000000"/>
                </a:solidFill>
                <a:latin typeface="Century Gothic"/>
                <a:ea typeface="DejaVu Sans"/>
              </a:rPr>
              <a:t>Во взглядах преподобного Паисия, как и в учении Православной Церкви, понятия «духовность» и «нравственность» весьма отличаются по своему содержанию от светского их понимания (особенно первое).</a:t>
            </a:r>
            <a:endParaRPr b="0" lang="ru-RU" sz="20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ru-RU" sz="20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ru-RU" sz="2000" spc="-1" strike="noStrike">
                <a:solidFill>
                  <a:srgbClr val="000000"/>
                </a:solidFill>
                <a:latin typeface="Century Gothic"/>
                <a:ea typeface="DejaVu Sans"/>
              </a:rPr>
              <a:t>Духовность</a:t>
            </a:r>
            <a:r>
              <a:rPr b="0" lang="ru-RU" sz="2000" spc="-1" strike="noStrike">
                <a:solidFill>
                  <a:srgbClr val="000000"/>
                </a:solidFill>
                <a:latin typeface="Century Gothic"/>
                <a:ea typeface="DejaVu Sans"/>
              </a:rPr>
              <a:t>, по учению преподобного Паисия, отражает собой непрестанные аскетические усилия  человека (исполнение заповедей Бога) по приведению в единство действия всех сил своих души и тела и в подчинении их духу.</a:t>
            </a:r>
            <a:endParaRPr b="0" lang="ru-RU" sz="20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ru-RU" sz="20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ru-RU" sz="2000" spc="-1" strike="noStrike">
                <a:solidFill>
                  <a:srgbClr val="000000"/>
                </a:solidFill>
                <a:latin typeface="Century Gothic"/>
                <a:ea typeface="DejaVu Sans"/>
              </a:rPr>
              <a:t>Нравственность</a:t>
            </a:r>
            <a:r>
              <a:rPr b="0" lang="ru-RU" sz="2000" spc="-1" strike="noStrike">
                <a:solidFill>
                  <a:srgbClr val="000000"/>
                </a:solidFill>
                <a:latin typeface="Century Gothic"/>
                <a:ea typeface="DejaVu Sans"/>
              </a:rPr>
              <a:t> же является инструментом правильной духовности.</a:t>
            </a:r>
            <a:endParaRPr b="0" lang="ru-RU" sz="20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ru-RU" sz="2000" spc="-1" strike="noStrike">
              <a:latin typeface="Arial"/>
            </a:endParaRPr>
          </a:p>
        </p:txBody>
      </p:sp>
      <p:pic>
        <p:nvPicPr>
          <p:cNvPr id="138" name="Рисунок 2" descr=""/>
          <p:cNvPicPr/>
          <p:nvPr/>
        </p:nvPicPr>
        <p:blipFill>
          <a:blip r:embed="rId1"/>
          <a:stretch/>
        </p:blipFill>
        <p:spPr>
          <a:xfrm>
            <a:off x="857160" y="1447920"/>
            <a:ext cx="5236920" cy="3960720"/>
          </a:xfrm>
          <a:prstGeom prst="rect">
            <a:avLst/>
          </a:prstGeom>
          <a:ln w="88920">
            <a:solidFill>
              <a:srgbClr val="ffffff"/>
            </a:solidFill>
            <a:miter/>
          </a:ln>
          <a:effectLst>
            <a:outerShdw algn="tl" blurRad="55000" dir="5400000" dist="18000" rotWithShape="0">
              <a:srgbClr val="000000">
                <a:alpha val="40000"/>
              </a:srgbClr>
            </a:outerShdw>
          </a:effectLst>
          <a:scene3d>
            <a:camera prst="orthographicFront"/>
            <a:lightRig dir="t" rig="twoP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timing>
    <p:tnLst>
      <p:par>
        <p:cTn id="5" dur="indefinite" restart="never" nodeType="tmRoot">
          <p:childTnLst>
            <p:seq>
              <p:cTn id="6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9" name="Рисунок 1" descr=""/>
          <p:cNvPicPr/>
          <p:nvPr/>
        </p:nvPicPr>
        <p:blipFill>
          <a:blip r:embed="rId1"/>
          <a:stretch/>
        </p:blipFill>
        <p:spPr>
          <a:xfrm>
            <a:off x="4914720" y="221040"/>
            <a:ext cx="6970680" cy="4744440"/>
          </a:xfrm>
          <a:prstGeom prst="rect">
            <a:avLst/>
          </a:prstGeom>
          <a:ln w="88920">
            <a:solidFill>
              <a:srgbClr val="ffffff"/>
            </a:solidFill>
            <a:miter/>
          </a:ln>
          <a:effectLst>
            <a:outerShdw algn="tl" blurRad="55000" dir="5400000" dist="18000" rotWithShape="0">
              <a:srgbClr val="000000">
                <a:alpha val="40000"/>
              </a:srgbClr>
            </a:outerShdw>
          </a:effectLst>
          <a:scene3d>
            <a:camera prst="orthographicFront"/>
            <a:lightRig dir="t" rig="twoP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40" name="CustomShape 1"/>
          <p:cNvSpPr/>
          <p:nvPr/>
        </p:nvSpPr>
        <p:spPr>
          <a:xfrm>
            <a:off x="1364400" y="5335200"/>
            <a:ext cx="10521000" cy="1307880"/>
          </a:xfrm>
          <a:prstGeom prst="rect">
            <a:avLst/>
          </a:prstGeom>
          <a:ln>
            <a:rou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1" lang="ru-RU" sz="2000" spc="-1" strike="noStrike">
                <a:solidFill>
                  <a:srgbClr val="000000"/>
                </a:solidFill>
                <a:latin typeface="Century Gothic"/>
                <a:ea typeface="DejaVu Sans"/>
              </a:rPr>
              <a:t>«Необходимы подвижнический дух, смирение, любочестие, великодушие, жертвенность. Если не будет благодати Святого Духа, то человек ни на что не годен» , - так отвечает на это старец Паисий. </a:t>
            </a:r>
            <a:endParaRPr b="0" lang="ru-RU" sz="2000" spc="-1" strike="noStrike">
              <a:latin typeface="Arial"/>
            </a:endParaRPr>
          </a:p>
        </p:txBody>
      </p:sp>
    </p:spTree>
  </p:cSld>
  <p:timing>
    <p:tnLst>
      <p:par>
        <p:cTn id="7" dur="indefinite" restart="never" nodeType="tmRoot">
          <p:childTnLst>
            <p:seq>
              <p:cTn id="8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2e5369"/>
      </a:dk2>
      <a:lt2>
        <a:srgbClr val="cfe2e7"/>
      </a:lt2>
      <a:accent1>
        <a:srgbClr val="353535"/>
      </a:accent1>
      <a:accent2>
        <a:srgbClr val="31b4e6"/>
      </a:accent2>
      <a:accent3>
        <a:srgbClr val="265991"/>
      </a:accent3>
      <a:accent4>
        <a:srgbClr val="7e40cc"/>
      </a:accent4>
      <a:accent5>
        <a:srgbClr val="b927e9"/>
      </a:accent5>
      <a:accent6>
        <a:srgbClr val="e833bf"/>
      </a:accent6>
      <a:hlink>
        <a:srgbClr val="2da0f1"/>
      </a:hlink>
      <a:folHlink>
        <a:srgbClr val="7ed1e6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2e5369"/>
      </a:dk2>
      <a:lt2>
        <a:srgbClr val="cfe2e7"/>
      </a:lt2>
      <a:accent1>
        <a:srgbClr val="353535"/>
      </a:accent1>
      <a:accent2>
        <a:srgbClr val="31b4e6"/>
      </a:accent2>
      <a:accent3>
        <a:srgbClr val="265991"/>
      </a:accent3>
      <a:accent4>
        <a:srgbClr val="7e40cc"/>
      </a:accent4>
      <a:accent5>
        <a:srgbClr val="b927e9"/>
      </a:accent5>
      <a:accent6>
        <a:srgbClr val="e833bf"/>
      </a:accent6>
      <a:hlink>
        <a:srgbClr val="2da0f1"/>
      </a:hlink>
      <a:folHlink>
        <a:srgbClr val="7ed1e6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46</TotalTime>
  <Application>LibreOffice/6.0.6.1$Linux_X86_64 LibreOffice_project/00$Build-1</Application>
  <Words>506</Words>
  <Paragraphs>28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2020-02-07T00:01:31Z</dcterms:created>
  <dc:creator>Gleb Starostin</dc:creator>
  <dc:description/>
  <dc:language>ru-RU</dc:language>
  <cp:lastModifiedBy/>
  <dcterms:modified xsi:type="dcterms:W3CDTF">2022-02-11T16:46:54Z</dcterms:modified>
  <cp:revision>10</cp:revision>
  <dc:subject/>
  <dc:title>Муниципальное бюджетное общеобразовательное учреждение городского округа Балашиха «Средняя общеобразовательная школа № 8» _______________________________________________________________________ 143981, Московская область, г. Балашиха, мкрн. Кучино, ул. Юннатов, д. 8 стр. 1 тел. 8 (495) 527-70-42 E-mail: schkola8gd @yandex.ru, тел./факс: 527-70-42 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16.0000</vt:lpwstr>
  </property>
  <property fmtid="{D5CDD505-2E9C-101B-9397-08002B2CF9AE}" pid="3" name="HiddenSlides">
    <vt:i4>0</vt:i4>
  </property>
  <property fmtid="{D5CDD505-2E9C-101B-9397-08002B2CF9AE}" pid="4" name="HyperlinksChanged">
    <vt:bool>0</vt:bool>
  </property>
  <property fmtid="{D5CDD505-2E9C-101B-9397-08002B2CF9AE}" pid="5" name="LinksUpToDate">
    <vt:bool>0</vt:bool>
  </property>
  <property fmtid="{D5CDD505-2E9C-101B-9397-08002B2CF9AE}" pid="6" name="MMClips">
    <vt:i4>0</vt:i4>
  </property>
  <property fmtid="{D5CDD505-2E9C-101B-9397-08002B2CF9AE}" pid="7" name="Notes">
    <vt:i4>0</vt:i4>
  </property>
  <property fmtid="{D5CDD505-2E9C-101B-9397-08002B2CF9AE}" pid="8" name="PresentationFormat">
    <vt:lpwstr>Широкоэкранный</vt:lpwstr>
  </property>
  <property fmtid="{D5CDD505-2E9C-101B-9397-08002B2CF9AE}" pid="9" name="ScaleCrop">
    <vt:bool>0</vt:bool>
  </property>
  <property fmtid="{D5CDD505-2E9C-101B-9397-08002B2CF9AE}" pid="10" name="ShareDoc">
    <vt:bool>0</vt:bool>
  </property>
  <property fmtid="{D5CDD505-2E9C-101B-9397-08002B2CF9AE}" pid="11" name="Slides">
    <vt:i4>9</vt:i4>
  </property>
</Properties>
</file>