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2" r:id="rId17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tableStyles" Target="tableStyles.xml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2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1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622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23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4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1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4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6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2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2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00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0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0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6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4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4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5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7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8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9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0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1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62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3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9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59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58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5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66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6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 eaLnBrk="1" hangingPunct="1" latinLnBrk="0"/>
            <a:endParaRPr kumimoji="0" lang="en-US"/>
          </a:p>
        </p:txBody>
      </p:sp>
      <p:sp>
        <p:nvSpPr>
          <p:cNvPr id="1048631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 eaLnBrk="1" hangingPunct="1" latinLnBrk="0"/>
            <a:endParaRPr kumimoji="0" lang="en-US"/>
          </a:p>
        </p:txBody>
      </p:sp>
      <p:sp>
        <p:nvSpPr>
          <p:cNvPr id="104863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3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3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63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48637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638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pPr algn="l" eaLnBrk="1" hangingPunct="1" latinLnBrk="0" marL="0" rtl="0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39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pPr algn="l" eaLnBrk="1" hangingPunct="1" latinLnBrk="0" marL="0" rtl="0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pPr algn="l" eaLnBrk="1" hangingPunct="1" latinLnBrk="0" marL="0" rtl="0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577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pPr algn="l" eaLnBrk="1" hangingPunct="1" latinLnBrk="0" marL="0" rtl="0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578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79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8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048581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2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583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kumimoji="0" lang="en-US"/>
            </a:p>
          </p:txBody>
        </p:sp>
        <p:sp>
          <p:nvSpPr>
            <p:cNvPr id="1048584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kumimoji="0" lang="en-US"/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2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6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2" descr="https://im0-tub-ru.yandex.net/i?id=ebe64f8845531821cd6f4f036216e5bc-l&amp;n=13"/>
          <p:cNvPicPr>
            <a:picLocks noChangeAspect="1" noChangeArrowheads="1"/>
          </p:cNvPicPr>
          <p:nvPr/>
        </p:nvPicPr>
        <p:blipFill rotWithShape="1"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3969" y="0"/>
            <a:ext cx="9140031" cy="6858000"/>
          </a:xfrm>
          <a:prstGeom prst="rect"/>
          <a:noFill/>
        </p:spPr>
      </p:pic>
      <p:sp>
        <p:nvSpPr>
          <p:cNvPr id="1048588" name="Прямоугольник 2"/>
          <p:cNvSpPr/>
          <p:nvPr/>
        </p:nvSpPr>
        <p:spPr>
          <a:xfrm>
            <a:off x="611560" y="260648"/>
            <a:ext cx="7992888" cy="1158240"/>
          </a:xfrm>
          <a:prstGeom prst="rect"/>
        </p:spPr>
        <p:txBody>
          <a:bodyPr wrap="square">
            <a:spAutoFit/>
          </a:bodyPr>
          <a:p>
            <a:pPr algn="ctr"/>
            <a:r>
              <a:rPr altLang="en-US" b="1" dirty="0" sz="2400" lang="ru-RU" smtClean="0">
                <a:solidFill>
                  <a:srgbClr val="000808"/>
                </a:solidFill>
              </a:rPr>
              <a:t>Государственное бюджетное общеобразовательное учреждение школа №609 Красногвардейского района Санкт-Петербурга</a:t>
            </a:r>
            <a:endParaRPr altLang="en-US" lang="zh-CN"/>
          </a:p>
        </p:txBody>
      </p:sp>
      <p:sp>
        <p:nvSpPr>
          <p:cNvPr id="1048589" name="Прямоугольник 3"/>
          <p:cNvSpPr/>
          <p:nvPr/>
        </p:nvSpPr>
        <p:spPr>
          <a:xfrm>
            <a:off x="0" y="2276872"/>
            <a:ext cx="9144000" cy="769441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4400" lang="ru-RU" smtClean="0">
                <a:solidFill>
                  <a:srgbClr val="000808"/>
                </a:solidFill>
                <a:effectLst>
                  <a:outerShdw algn="tl" blurRad="38100" dir="2700000" dist="38100">
                    <a:srgbClr val="FFFFFF"/>
                  </a:outerShdw>
                </a:effectLst>
              </a:rPr>
              <a:t>ПРАЗДНИК ВЕСНЫ – 8 МАРТА</a:t>
            </a:r>
            <a:endParaRPr dirty="0" sz="4400" lang="ru-RU"/>
          </a:p>
        </p:txBody>
      </p:sp>
      <p:sp>
        <p:nvSpPr>
          <p:cNvPr id="1048590" name="Прямоугольник 6"/>
          <p:cNvSpPr/>
          <p:nvPr/>
        </p:nvSpPr>
        <p:spPr>
          <a:xfrm>
            <a:off x="4349991" y="4653136"/>
            <a:ext cx="4572000" cy="1005840"/>
          </a:xfrm>
          <a:prstGeom prst="rect"/>
        </p:spPr>
        <p:txBody>
          <a:bodyPr wrap="square">
            <a:spAutoFit/>
          </a:bodyPr>
          <a:p>
            <a:pPr algn="r"/>
            <a:r>
              <a:rPr b="1" dirty="0" sz="2000" lang="ru-RU" smtClean="0">
                <a:solidFill>
                  <a:srgbClr val="000808"/>
                </a:solidFill>
              </a:rPr>
              <a:t>Автор: </a:t>
            </a:r>
          </a:p>
          <a:p>
            <a:pPr algn="r"/>
            <a:r>
              <a:rPr altLang="en-US" b="1" dirty="0" sz="2000" lang="ru-RU" smtClean="0">
                <a:solidFill>
                  <a:srgbClr val="000808"/>
                </a:solidFill>
              </a:rPr>
              <a:t>в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о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с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п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и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т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а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т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е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ль</a:t>
            </a:r>
            <a:r>
              <a:rPr altLang="en-US" b="1" dirty="0" sz="2000" lang="en-US" smtClean="0">
                <a:solidFill>
                  <a:srgbClr val="000808"/>
                </a:solidFill>
              </a:rPr>
              <a:t> 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Г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П</a:t>
            </a:r>
            <a:r>
              <a:rPr altLang="en-US" b="1" dirty="0" sz="2000" lang="ru-RU" smtClean="0">
                <a:solidFill>
                  <a:srgbClr val="000808"/>
                </a:solidFill>
              </a:rPr>
              <a:t>Д</a:t>
            </a:r>
            <a:endParaRPr altLang="en-US" lang="zh-CN"/>
          </a:p>
          <a:p>
            <a:pPr algn="r"/>
            <a:r>
              <a:rPr altLang="en-US" b="1" dirty="0" sz="2000" lang="ru-RU" err="1" smtClean="0">
                <a:solidFill>
                  <a:srgbClr val="000808"/>
                </a:solidFill>
              </a:rPr>
              <a:t>Е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с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и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п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о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в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а</a:t>
            </a:r>
            <a:r>
              <a:rPr altLang="en-US" b="1" dirty="0" sz="2000" lang="en-US" err="1" smtClean="0">
                <a:solidFill>
                  <a:srgbClr val="000808"/>
                </a:solidFill>
              </a:rPr>
              <a:t> 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О</a:t>
            </a:r>
            <a:r>
              <a:rPr altLang="en-US" b="1" dirty="0" sz="2000" lang="en-US" err="1" smtClean="0">
                <a:solidFill>
                  <a:srgbClr val="000808"/>
                </a:solidFill>
              </a:rPr>
              <a:t>.</a:t>
            </a:r>
            <a:r>
              <a:rPr altLang="en-US" b="1" dirty="0" sz="2000" lang="en-US" err="1" smtClean="0">
                <a:solidFill>
                  <a:srgbClr val="000808"/>
                </a:solidFill>
              </a:rPr>
              <a:t> </a:t>
            </a:r>
            <a:r>
              <a:rPr altLang="en-US" b="1" dirty="0" sz="2000" lang="ru-RU" err="1" smtClean="0">
                <a:solidFill>
                  <a:srgbClr val="000808"/>
                </a:solidFill>
              </a:rPr>
              <a:t>Л</a:t>
            </a:r>
            <a:r>
              <a:rPr altLang="en-US" b="1" dirty="0" sz="2000" lang="en-US" err="1" smtClean="0">
                <a:solidFill>
                  <a:srgbClr val="000808"/>
                </a:solidFill>
              </a:rPr>
              <a:t>.</a:t>
            </a:r>
            <a:endParaRPr b="1" dirty="0" sz="2800" lang="ru-RU">
              <a:solidFill>
                <a:srgbClr val="000808"/>
              </a:solidFill>
            </a:endParaRPr>
          </a:p>
        </p:txBody>
      </p:sp>
      <p:sp>
        <p:nvSpPr>
          <p:cNvPr id="1048591" name="Прямоугольник 3"/>
          <p:cNvSpPr>
            <a:spLocks noChangeArrowheads="1"/>
          </p:cNvSpPr>
          <p:nvPr/>
        </p:nvSpPr>
        <p:spPr bwMode="auto">
          <a:xfrm>
            <a:off x="0" y="6021288"/>
            <a:ext cx="9144000" cy="461962"/>
          </a:xfrm>
          <a:prstGeom prst="rect"/>
          <a:noFill/>
          <a:ln>
            <a:noFill/>
          </a:ln>
        </p:spPr>
        <p:txBody>
          <a:bodyPr wrap="square">
            <a:spAutoFit/>
          </a:bodyPr>
          <a:p>
            <a:pPr algn="ctr"/>
            <a:r>
              <a:rPr altLang="en-US" b="1" dirty="0" sz="2400" lang="ru-RU">
                <a:solidFill>
                  <a:srgbClr val="000808"/>
                </a:solidFill>
              </a:rPr>
              <a:t>С</a:t>
            </a:r>
            <a:r>
              <a:rPr altLang="en-US" b="1" dirty="0" sz="2400" lang="ru-RU">
                <a:solidFill>
                  <a:srgbClr val="000808"/>
                </a:solidFill>
              </a:rPr>
              <a:t>а</a:t>
            </a:r>
            <a:r>
              <a:rPr altLang="en-US" b="1" dirty="0" sz="2400" lang="ru-RU">
                <a:solidFill>
                  <a:srgbClr val="000808"/>
                </a:solidFill>
              </a:rPr>
              <a:t>н</a:t>
            </a:r>
            <a:r>
              <a:rPr altLang="en-US" b="1" dirty="0" sz="2400" lang="ru-RU">
                <a:solidFill>
                  <a:srgbClr val="000808"/>
                </a:solidFill>
              </a:rPr>
              <a:t>к</a:t>
            </a:r>
            <a:r>
              <a:rPr altLang="en-US" b="1" dirty="0" sz="2400" lang="ru-RU">
                <a:solidFill>
                  <a:srgbClr val="000808"/>
                </a:solidFill>
              </a:rPr>
              <a:t>т</a:t>
            </a:r>
            <a:r>
              <a:rPr altLang="en-US" b="1" dirty="0" sz="2400" lang="en-US">
                <a:solidFill>
                  <a:srgbClr val="000808"/>
                </a:solidFill>
              </a:rPr>
              <a:t>-Петербург</a:t>
            </a:r>
            <a:r>
              <a:rPr altLang="en-US" b="1" dirty="0" sz="2400" lang="en-US">
                <a:solidFill>
                  <a:srgbClr val="000808"/>
                </a:solidFill>
              </a:rPr>
              <a:t>,</a:t>
            </a:r>
            <a:r>
              <a:rPr altLang="en-US" b="1" dirty="0" sz="2400" lang="en-US">
                <a:solidFill>
                  <a:srgbClr val="000808"/>
                </a:solidFill>
              </a:rPr>
              <a:t> </a:t>
            </a:r>
            <a:r>
              <a:rPr altLang="en-US" b="1" dirty="0" sz="2400" lang="en-US">
                <a:solidFill>
                  <a:srgbClr val="000808"/>
                </a:solidFill>
              </a:rPr>
              <a:t>2</a:t>
            </a:r>
            <a:r>
              <a:rPr altLang="en-US" b="1" dirty="0" sz="2400" lang="en-US">
                <a:solidFill>
                  <a:srgbClr val="000808"/>
                </a:solidFill>
              </a:rPr>
              <a:t>0</a:t>
            </a:r>
            <a:r>
              <a:rPr altLang="en-US" b="1" dirty="0" sz="2400" lang="en-US">
                <a:solidFill>
                  <a:srgbClr val="000808"/>
                </a:solidFill>
              </a:rPr>
              <a:t>2</a:t>
            </a:r>
            <a:r>
              <a:rPr altLang="en-US" b="1" dirty="0" sz="2400" lang="en-US">
                <a:solidFill>
                  <a:srgbClr val="000808"/>
                </a:solidFill>
              </a:rPr>
              <a:t>2</a:t>
            </a:r>
            <a:endParaRPr b="1" dirty="0" sz="2400" lang="ru-RU">
              <a:solidFill>
                <a:srgbClr val="000808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71570"/>
          </a:xfrm>
        </p:spPr>
        <p:txBody>
          <a:bodyPr>
            <a:normAutofit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«Из чего же, из чего же…»</a:t>
            </a:r>
            <a:endParaRPr dirty="0" sz="3600" lang="ru-RU"/>
          </a:p>
        </p:txBody>
      </p:sp>
      <p:pic>
        <p:nvPicPr>
          <p:cNvPr id="2097163" name="Picture 2" descr="http://www.cocktailshake.ru/press-tsentr/i2.php?f=48400677.jpg&amp;w=600&amp;h=36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857224" y="1928802"/>
            <a:ext cx="7499998" cy="4500000"/>
          </a:xfrm>
          <a:prstGeom prst="rect"/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p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«Из чего же, из чего же…»</a:t>
            </a:r>
            <a:endParaRPr dirty="0" sz="3600" lang="ru-RU"/>
          </a:p>
        </p:txBody>
      </p:sp>
      <p:sp>
        <p:nvSpPr>
          <p:cNvPr id="1048608" name="AutoShape 2" descr="https://demotivators.to/media/posters/3466/963747_tak-iz-chego-zh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09" name="AutoShape 4" descr="https://demotivators.to/media/posters/3466/963747_tak-iz-chego-zh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64" name="Picture 5" descr="C:\Documents and Settings\Пользователь\Мои документы\Загрузки\ш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571472" y="3071810"/>
            <a:ext cx="3825767" cy="3420000"/>
          </a:xfrm>
          <a:prstGeom prst="rect"/>
          <a:noFill/>
        </p:spPr>
      </p:pic>
      <p:pic>
        <p:nvPicPr>
          <p:cNvPr id="2097165" name="Picture 6" descr="C:\Documents and Settings\Пользователь\Мои документы\Загрузки\ш4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4786314" y="1928802"/>
            <a:ext cx="3825767" cy="3420000"/>
          </a:xfrm>
          <a:prstGeom prst="rect"/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«Найди пару»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8611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indent="-514350" marL="514350">
              <a:buAutoNum type="arabicPeriod"/>
            </a:pPr>
            <a:r>
              <a:rPr dirty="0" lang="ru-RU" smtClean="0"/>
              <a:t>Крот – </a:t>
            </a:r>
            <a:r>
              <a:rPr dirty="0" lang="ru-RU" err="1" smtClean="0"/>
              <a:t>Дюймовочка</a:t>
            </a:r>
            <a:endParaRPr dirty="0" lang="ru-RU" smtClean="0"/>
          </a:p>
          <a:p>
            <a:pPr indent="-514350" marL="514350">
              <a:buAutoNum type="arabicPeriod"/>
            </a:pPr>
            <a:r>
              <a:rPr dirty="0" lang="ru-RU" smtClean="0"/>
              <a:t>Дед Мороз – Снегурочка</a:t>
            </a:r>
          </a:p>
          <a:p>
            <a:pPr indent="-514350" marL="514350">
              <a:buAutoNum type="arabicPeriod"/>
            </a:pPr>
            <a:r>
              <a:rPr dirty="0" lang="ru-RU" smtClean="0"/>
              <a:t>Оловянный солдатик – Балерина</a:t>
            </a:r>
          </a:p>
          <a:p>
            <a:pPr indent="-514350" marL="514350">
              <a:buAutoNum type="arabicPeriod"/>
            </a:pPr>
            <a:r>
              <a:rPr dirty="0" lang="ru-RU" smtClean="0"/>
              <a:t>Крокодил Гена – Шапокляк</a:t>
            </a:r>
          </a:p>
          <a:p>
            <a:pPr indent="-514350" marL="514350">
              <a:buAutoNum type="arabicPeriod"/>
            </a:pPr>
            <a:r>
              <a:rPr dirty="0" lang="ru-RU" smtClean="0"/>
              <a:t>Волк – Красная Шапочка</a:t>
            </a:r>
          </a:p>
          <a:p>
            <a:pPr indent="-514350" marL="514350">
              <a:buAutoNum type="arabicPeriod"/>
            </a:pPr>
            <a:r>
              <a:rPr dirty="0" lang="ru-RU" smtClean="0"/>
              <a:t>Иван Царевич – Царевна Лягушка</a:t>
            </a:r>
          </a:p>
          <a:p>
            <a:pPr indent="-514350" marL="514350">
              <a:buAutoNum type="arabicPeriod"/>
            </a:pPr>
            <a:r>
              <a:rPr dirty="0" lang="ru-RU" smtClean="0"/>
              <a:t>Братец Иванушка – Сестрица Аленушка</a:t>
            </a:r>
          </a:p>
          <a:p>
            <a:pPr indent="-514350" marL="514350">
              <a:buAutoNum type="arabicPeriod"/>
            </a:pPr>
            <a:r>
              <a:rPr dirty="0" lang="ru-RU" smtClean="0"/>
              <a:t>Гномы – Белоснежка</a:t>
            </a:r>
          </a:p>
          <a:p>
            <a:pPr indent="-514350" marL="514350">
              <a:buAutoNum type="arabicPeriod"/>
            </a:pPr>
            <a:r>
              <a:rPr dirty="0" lang="ru-RU" err="1" smtClean="0"/>
              <a:t>Шрек</a:t>
            </a:r>
            <a:r>
              <a:rPr dirty="0" lang="ru-RU" smtClean="0"/>
              <a:t> – </a:t>
            </a:r>
            <a:r>
              <a:rPr dirty="0" lang="ru-RU" err="1" smtClean="0"/>
              <a:t>Фиона</a:t>
            </a:r>
            <a:endParaRPr dirty="0" lang="ru-RU"/>
          </a:p>
        </p:txBody>
      </p:sp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4211960" y="836712"/>
            <a:ext cx="4752528" cy="938962"/>
          </a:xfrm>
        </p:spPr>
        <p:txBody>
          <a:bodyPr>
            <a:normAutofit fontScale="90000"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«Волшебный Клубочек»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66" name="Picture 2" descr="https://im0-tub-ru.yandex.net/i?id=89684de0a4fe84482772074013d20287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051720" y="2060848"/>
            <a:ext cx="6096000" cy="4572000"/>
          </a:xfrm>
          <a:prstGeom prst="rect"/>
          <a:noFill/>
        </p:spPr>
      </p:pic>
      <p:pic>
        <p:nvPicPr>
          <p:cNvPr id="2097167" name="Picture 4" descr="http://3.bp.blogspot.com/-i-6HlxWP5Ac/U9Y6GhupKRI/AAAAAAAABek/WY6FZivtedc/s1600/%25D0%25BD%25D0%25B8%25D1%2582%25D0%25BE%25D1%2587%25D0%25BA%25D0%25B8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42844" y="1071546"/>
            <a:ext cx="4008413" cy="3006310"/>
          </a:xfrm>
          <a:prstGeom prst="rect"/>
          <a:noFill/>
        </p:spPr>
      </p:pic>
    </p:spTree>
  </p:cSld>
  <p:clrMapOvr>
    <a:masterClrMapping/>
  </p:clrMapOvr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«Поздравительный»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80" name="Picture 2" descr="http://school499.ucoz.ru/_nw/3/8774086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1071538" y="1714488"/>
            <a:ext cx="7068447" cy="4932000"/>
          </a:xfrm>
          <a:prstGeom prst="rect"/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p>
            <a:pPr algn="ctr"/>
            <a:r>
              <a:rPr b="1" dirty="0" lang="ru-RU" smtClean="0"/>
              <a:t>ДО  НОВЫХ  ВСТРЕЧ!</a:t>
            </a:r>
            <a:endParaRPr b="1" dirty="0"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2" descr="http://boombob.ru/img/picture/Jul/07/f100ec4bceb6c119ca5079d3066b7e98/4.jpg"/>
          <p:cNvPicPr>
            <a:picLocks noChangeAspect="1" noChangeArrowheads="1"/>
          </p:cNvPicPr>
          <p:nvPr/>
        </p:nvPicPr>
        <p:blipFill rotWithShape="1">
          <a:blip xmlns:r="http://schemas.openxmlformats.org/officeDocument/2006/relationships" r:embed="rId1" cstate="email"/>
          <a:srcRect t="-221"/>
          <a:stretch>
            <a:fillRect/>
          </a:stretch>
        </p:blipFill>
        <p:spPr bwMode="auto">
          <a:xfrm>
            <a:off x="1" y="-14380"/>
            <a:ext cx="9144000" cy="6872380"/>
          </a:xfrm>
          <a:prstGeom prst="rect"/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2" descr="https://im3-tub-ru.yandex.net/i?id=644eff18245e40b6817f7776b1e1c2df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694"/>
            <a:ext cx="9144000" cy="6857305"/>
          </a:xfrm>
          <a:prstGeom prst="rect"/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1285884"/>
          </a:xfrm>
        </p:spPr>
        <p:txBody>
          <a:bodyPr>
            <a:normAutofit/>
          </a:bodyPr>
          <a:p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История праздника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55" name="Picture 2" descr="https://im1-tub-ru.yandex.net/i?id=ee9608f3c33683522adb0a4501bd4f1c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3500430" y="1643050"/>
            <a:ext cx="5498184" cy="2880000"/>
          </a:xfrm>
          <a:prstGeom prst="rect"/>
          <a:noFill/>
        </p:spPr>
      </p:pic>
      <p:pic>
        <p:nvPicPr>
          <p:cNvPr id="2097156" name="Picture 2" descr="https://im0-tub-ru.yandex.net/i?id=0724634dff9984fb0fe4058401599853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42844" y="3929066"/>
            <a:ext cx="3733511" cy="2772000"/>
          </a:xfrm>
          <a:prstGeom prst="rect"/>
          <a:noFill/>
        </p:spPr>
      </p:pic>
      <p:sp>
        <p:nvSpPr>
          <p:cNvPr id="1048597" name="Прямоугольник 4"/>
          <p:cNvSpPr/>
          <p:nvPr/>
        </p:nvSpPr>
        <p:spPr>
          <a:xfrm>
            <a:off x="4214810" y="5357826"/>
            <a:ext cx="4500594" cy="802640"/>
          </a:xfrm>
          <a:prstGeom prst="rect"/>
        </p:spPr>
        <p:txBody>
          <a:bodyPr wrap="square">
            <a:spAutoFit/>
          </a:bodyPr>
          <a:p>
            <a:pPr algn="ctr"/>
            <a:r>
              <a:rPr dirty="0" sz="2400" lang="ru-RU" smtClean="0">
                <a:solidFill>
                  <a:srgbClr val="000808"/>
                </a:solidFill>
                <a:latin typeface="+mj-lt"/>
              </a:rPr>
              <a:t>Борьба женщин за свои права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Митинг женщин России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57" name="Picture 2" descr="https://im0-tub-ru.yandex.net/i?id=656513a1a10afd63c49462cc4a126970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500034" y="1714488"/>
            <a:ext cx="8193661" cy="4716000"/>
          </a:xfrm>
          <a:prstGeom prst="rect"/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2" descr="http://grehu.net/wp-content/uploads/podsnezhniki_cvety_vesna_pervocvet_protalina_teplo_les_23297_1920x10802.jpg"/>
          <p:cNvPicPr>
            <a:picLocks noChangeAspect="1" noChangeArrowheads="1"/>
          </p:cNvPicPr>
          <p:nvPr/>
        </p:nvPicPr>
        <p:blipFill rotWithShape="1"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Picture 4" descr="C:\Users\Пользователь\Desktop\ром3.pn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259632" y="980728"/>
            <a:ext cx="6630816" cy="5220000"/>
          </a:xfrm>
          <a:prstGeom prst="rect"/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867524"/>
          </a:xfrm>
        </p:spPr>
        <p:txBody>
          <a:bodyPr>
            <a:normAutofit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«Дочки-матери»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60" name="Picture 4" descr="http://dearmummy.ru/wp-content/uploads/2016/01/%D1%81%D0%B2%D0%BE%D0%B1%D0%BE%D0%B4%D0%BD%D0%BE%D0%B5-%D0%BF%D0%B5%D0%BB%D0%B5%D0%BD%D0%B0%D0%BD%D0%B8%D0%B5-%D0%BC%D0%BB%D0%B0%D0%B4%D0%B5%D0%BD%D1%86%D0%B5%D0%B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57158" y="2143116"/>
            <a:ext cx="8484886" cy="3714776"/>
          </a:xfrm>
          <a:prstGeom prst="rect"/>
          <a:noFill/>
        </p:spPr>
      </p:pic>
      <p:pic>
        <p:nvPicPr>
          <p:cNvPr id="2097161" name="Picture 6" descr="https://im1-tub-ru.yandex.net/i?id=9d7508d83a7459e00ac9c505e4c79730-l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928794" y="1643050"/>
            <a:ext cx="4968000" cy="4968000"/>
          </a:xfrm>
          <a:prstGeom prst="rect"/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867524"/>
          </a:xfrm>
        </p:spPr>
        <p:txBody>
          <a:bodyPr>
            <a:normAutofit/>
          </a:bodyPr>
          <a:p>
            <a:pPr algn="ctr"/>
            <a:r>
              <a:rPr b="1" dirty="0" sz="3600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Конкурс «Творческий»</a:t>
            </a:r>
            <a:endParaRPr b="1" dirty="0" sz="3600"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97162" name="Picture 2" descr="C:\Documents and Settings\Пользователь\Мои документы\Загрузки\ш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285852" y="1785926"/>
            <a:ext cx="6582899" cy="4608000"/>
          </a:xfrm>
          <a:prstGeom prst="rect"/>
          <a:noFill/>
        </p:spPr>
      </p:pic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ПРАЗДНИК ВЕСНЫ – 8 МАРТА</dc:title>
  <dc:creator>Пользователь</dc:creator>
  <cp:lastModifiedBy>Пользователь2</cp:lastModifiedBy>
  <dcterms:created xsi:type="dcterms:W3CDTF">2017-02-28T03:44:16Z</dcterms:created>
  <dcterms:modified xsi:type="dcterms:W3CDTF">2022-02-09T16:03:23Z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1af9441560ae4c548b4c8169e5f264b8</vt:lpwstr>
  </property>
</Properties>
</file>