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FEDD91-2AAE-4043-AC4F-BC532151E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83A29A-F2FB-4AB7-998E-BDD4152428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F04566-3C13-4B39-8FA2-CFE2E04E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730904-0F2A-4ADB-9B73-259663406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CFE81D-7F6A-43CC-8009-E195709C3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881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9E9DA-30ED-4B01-9286-214B49557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06BA31-D9BA-4C8D-8F3E-FF801A081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825897-2BA6-4ED4-8CE0-CFCAF1F1A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170B5A-585A-4013-9915-94FFB73FF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0AD21C-3950-4785-AD01-F3D54C027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91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A379321-ED68-45F1-82E9-7FC583FD87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F4B323-677C-4B79-8EDD-49449AC5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35C65F-EFE7-4850-8503-C564B83EB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C06A5A-EF0B-4870-9E7F-4EBE9D13A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F1EB76-3DA1-4CF1-81B7-5403C4C2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96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EC4614-1707-4E39-BC0D-A0E9AECC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FB8DA6-5C16-412F-BFD8-089298A84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262BD0-3CC5-464D-8695-A5BA6E5EA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A8B822-0A44-4874-9A20-4EBF6511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238BA2-583B-4017-AEA7-41CB1F0C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06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0B76B-BFD1-4265-87B8-C87006BB9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31DA46-7738-47B6-B59B-DD804D9C4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EB9AAC-E9B9-4D12-9B55-8BBE37373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4243A2-E99A-4B31-B675-2A5233A2B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C639B3-371B-4BEA-9EB5-984780DEF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2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295739-79B6-413D-AC35-0FF815FDD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86AB7D-93A9-49EC-84F4-9B1CF65ADE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5D65E3-9FF7-42A4-9BD5-B376EF72F6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241C82-4B16-4979-A1F3-B144440B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119264-7947-458D-B6B9-DD39310F2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12AE4E-6714-4AC3-82FA-95DEB371A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5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21EAD5-EE58-4B98-98A0-7F37F8A48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3BC385-293D-4A76-A499-EB4235F0D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D7EB51-5FF6-4057-8137-F2D4DD282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15C95F9-4459-49F6-AB7E-DDE077A62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E017486-EF83-4891-8394-5472862C18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81169DA-71B0-4787-AB0D-50413CBB4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3D9EDB3-D6EA-4EEA-8C69-20808545B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F2FD36-911F-4B77-A3CD-230033B6C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97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18523A-37CB-4F62-96B9-F4DAB55E0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BD586D4-5BDF-4E77-A907-C84298ED6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AF78507-9164-4869-BF10-C42321789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001285F-7505-4C3A-A369-65AFA5813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92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844317-2534-40EF-9E40-FA019B6D7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3D62C50-CFAA-45D3-81BC-0AD8A93E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CAEF39-DA86-45BC-A0C6-BC4C94435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874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E5D23E-6B1E-40C0-8C19-9C74ADC21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54CDE6-021B-45FD-9840-75A4DCF4E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540C3C-D846-4C00-8F7F-2294DEB56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2881B0-BD6E-4E7A-8277-EFC22DF26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962026-E768-4C78-ABFD-72DA8EAAD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4F0E4A-FE5A-440B-956C-0331D2C94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906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7E7335-8079-48FB-ACB1-007A6429C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844BEF9-43B6-4048-AC1B-64B68DBC9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689DFF-E0DD-4855-8B71-A1631D3C44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192D34-5FBB-4F76-B348-FC2ED54C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528428-9866-4E76-A7FD-DC99FFCA7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95CB81-C004-4014-8B40-720F4E202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31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6BF006-8234-486B-BA34-1659A4C9E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82C586-76F8-4529-8946-E9AD2C7A5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D0F38E-880B-4585-B96A-2D52B771B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D3D33-F757-442B-A657-01E7B019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364A99-B365-42F2-8DB6-0866C44C4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589413-2E5F-465E-956A-5BE34E7FD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01E41-8E03-4D00-A436-E6094C24C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22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49EEF9-3C1E-415B-86A8-5DBD72C25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05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A132A1-721E-404F-A69F-2F9D186967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4" y="7144"/>
            <a:ext cx="9134475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668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E2E4EA-61EB-44A5-81B1-4035D2BCE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48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39961D-E4E1-4771-B54C-6A04A64F0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35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E4AA91-18A6-434B-869E-B9A5FEA9F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57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9BE0C7-717E-4B5C-8279-39C8F5F92A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9125"/>
            <a:ext cx="12068175" cy="801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533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2020-09-03T09:26:23Z</dcterms:created>
  <dcterms:modified xsi:type="dcterms:W3CDTF">2020-09-04T07:18:57Z</dcterms:modified>
</cp:coreProperties>
</file>