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42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0"/>
              </a:schemeClr>
            </a:gs>
            <a:gs pos="72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994225-A3E2-4601-B63D-C98681D82B7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A519DB2-0BE4-4BBB-B21B-8DD3A5BA4B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3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3241" y="908720"/>
            <a:ext cx="6480720" cy="259228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6000" b="1" dirty="0" smtClean="0">
                <a:latin typeface="Cambria" panose="02040503050406030204" pitchFamily="18" charset="0"/>
                <a:cs typeface="Aharoni" panose="02010803020104030203" pitchFamily="2" charset="-79"/>
              </a:rPr>
              <a:t>Игра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6000" b="1" dirty="0" smtClean="0">
                <a:latin typeface="Cambria" panose="02040503050406030204" pitchFamily="18" charset="0"/>
                <a:cs typeface="Aharoni" panose="02010803020104030203" pitchFamily="2" charset="-79"/>
              </a:rPr>
              <a:t>«Что лишнее?»</a:t>
            </a:r>
            <a:endParaRPr lang="ru-RU" sz="6000" b="1" dirty="0">
              <a:latin typeface="Cambria" panose="02040503050406030204" pitchFamily="18" charset="0"/>
              <a:cs typeface="Aharoni" panose="02010803020104030203" pitchFamily="2" charset="-79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71537" y="2780928"/>
            <a:ext cx="6480720" cy="20882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" panose="02040503050406030204" pitchFamily="18" charset="0"/>
                <a:cs typeface="Aharoni" panose="02010803020104030203" pitchFamily="2" charset="-79"/>
              </a:rPr>
              <a:t>Цель: закрепление понятий наземный, воздушный, водный, железнодорожный транспорт, развитие логическое мышления, объяснительной речи.</a:t>
            </a:r>
          </a:p>
          <a:p>
            <a:pPr algn="ctr"/>
            <a:r>
              <a:rPr lang="ru-RU" sz="2000" b="1" i="1" dirty="0" smtClean="0">
                <a:latin typeface="Cambria" panose="02040503050406030204" pitchFamily="18" charset="0"/>
                <a:cs typeface="Aharoni" panose="02010803020104030203" pitchFamily="2" charset="-79"/>
              </a:rPr>
              <a:t>Для детей старшего дошкольного возраста</a:t>
            </a:r>
          </a:p>
          <a:p>
            <a:pPr algn="ctr"/>
            <a:r>
              <a:rPr lang="ru-RU" sz="2000" b="1" i="1" dirty="0" smtClean="0">
                <a:latin typeface="Cambria" panose="02040503050406030204" pitchFamily="18" charset="0"/>
                <a:cs typeface="Aharoni" panose="02010803020104030203" pitchFamily="2" charset="-79"/>
              </a:rPr>
              <a:t>Подготовила: учитель-логопед Кузнецова Л.И.</a:t>
            </a:r>
          </a:p>
          <a:p>
            <a:pPr algn="ctr"/>
            <a:endParaRPr lang="ru-RU" sz="2000" b="1" i="1" dirty="0" smtClean="0">
              <a:latin typeface="Cambria" panose="02040503050406030204" pitchFamily="18" charset="0"/>
              <a:cs typeface="Aharoni" panose="02010803020104030203" pitchFamily="2" charset="-79"/>
            </a:endParaRPr>
          </a:p>
          <a:p>
            <a:pPr algn="ctr"/>
            <a:endParaRPr lang="ru-RU" sz="2000" b="1" i="1" dirty="0" smtClean="0">
              <a:latin typeface="Cambria" panose="02040503050406030204" pitchFamily="18" charset="0"/>
              <a:cs typeface="Aharoni" panose="02010803020104030203" pitchFamily="2" charset="-79"/>
            </a:endParaRPr>
          </a:p>
          <a:p>
            <a:pPr algn="ctr"/>
            <a:endParaRPr lang="ru-RU" sz="2000" b="1" dirty="0">
              <a:latin typeface="Cambria" panose="02040503050406030204" pitchFamily="18" charset="0"/>
              <a:cs typeface="Aharoni" panose="02010803020104030203" pitchFamily="2" charset="-79"/>
            </a:endParaRPr>
          </a:p>
        </p:txBody>
      </p:sp>
      <p:pic>
        <p:nvPicPr>
          <p:cNvPr id="6" name="Рисунок 5" descr="https://cdn.pixabay.com/photo/2012/04/14/13/10/car-33866__34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07" y="5154489"/>
            <a:ext cx="3024336" cy="1703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carpng.com/wp-content/uploads/full/cartoon-propeller-plane-4631-0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4"/>
          <a:stretch/>
        </p:blipFill>
        <p:spPr bwMode="auto">
          <a:xfrm>
            <a:off x="3385" y="-36690"/>
            <a:ext cx="2736304" cy="201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454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st.depositphotos.com/1625191/2219/i/950/depositphotos_22199071-stock-photo-sailing-boat-with-white-sails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7796"/>
            <a:ext cx="4392488" cy="3970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school.xvatit.com/images/6/68/T83t.jpeg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71" b="84802" l="9783" r="899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58608"/>
            <a:ext cx="3672408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cdn.pixabay.com/photo/2012/04/14/13/10/car-33866__340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430"/>
            <a:ext cx="3825366" cy="1851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novosti33.ru/wp-content/uploads/2016/07/res.jpg"/>
          <p:cNvPicPr/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500" b="99722" l="225" r="996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58609"/>
            <a:ext cx="3933378" cy="2034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038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1.vgorode.ru/9017486/17354058/3.jpeg"/>
          <p:cNvPicPr/>
          <p:nvPr/>
        </p:nvPicPr>
        <p:blipFill>
          <a:blip r:embed="rId2" cstate="print"/>
          <a:srcRect b="6387"/>
          <a:stretch>
            <a:fillRect/>
          </a:stretch>
        </p:blipFill>
        <p:spPr bwMode="auto">
          <a:xfrm>
            <a:off x="827584" y="641005"/>
            <a:ext cx="3500430" cy="2285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://img1.liveinternet.ru/images/foto/b/1/apps/1/139/1139505__parusnik_nadejd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721571"/>
            <a:ext cx="3500430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http://allphoto.in.ua/photo/10/es209999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8288" y="3721571"/>
            <a:ext cx="3501570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7" descr="поезд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4027" y="608213"/>
            <a:ext cx="3498678" cy="2405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6004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bookin.org.ru/book/95550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7" t="2048" r="50571" b="67235"/>
          <a:stretch/>
        </p:blipFill>
        <p:spPr bwMode="auto">
          <a:xfrm>
            <a:off x="971600" y="836712"/>
            <a:ext cx="3098126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www.bookin.org.ru/book/95550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22" t="33788" r="2195" b="34130"/>
          <a:stretch/>
        </p:blipFill>
        <p:spPr bwMode="auto">
          <a:xfrm>
            <a:off x="5059716" y="805538"/>
            <a:ext cx="3096344" cy="2767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www.bookin.org.ru/book/95550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43" t="66553" r="1635" b="2731"/>
          <a:stretch/>
        </p:blipFill>
        <p:spPr bwMode="auto">
          <a:xfrm>
            <a:off x="5059716" y="3767545"/>
            <a:ext cx="3096344" cy="2512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www.bookin.org.ru/book/95550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2" t="35483" r="50573" b="35484"/>
          <a:stretch/>
        </p:blipFill>
        <p:spPr bwMode="auto">
          <a:xfrm>
            <a:off x="980519" y="3810046"/>
            <a:ext cx="3098126" cy="2469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8220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arpng.com/wp-content/uploads/full/cartoon-propeller-plane-4631-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744416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cdn.vectorstock.com/i/thumb-large/99/23/189923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70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17209"/>
            <a:ext cx="2736304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g0.liveinternet.ru/images/attach/d/1/130/445/130445788_getImage__7_.jpg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50" b="84167" l="656" r="9377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015"/>
          <a:stretch/>
        </p:blipFill>
        <p:spPr bwMode="auto">
          <a:xfrm>
            <a:off x="1043608" y="3209497"/>
            <a:ext cx="3694673" cy="29962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malavia.ru/wp-content/uploads/3344.jpg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667" b="87000" l="180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198"/>
          <a:stretch/>
        </p:blipFill>
        <p:spPr bwMode="auto">
          <a:xfrm>
            <a:off x="5508104" y="3466855"/>
            <a:ext cx="2640965" cy="24815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902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 картинки </a:t>
            </a:r>
            <a:r>
              <a:rPr lang="ru-RU" sz="1800" dirty="0" smtClean="0"/>
              <a:t>https</a:t>
            </a:r>
            <a:r>
              <a:rPr lang="ru-RU" sz="1800" dirty="0"/>
              <a:t>://yandex.ru/images/search?text=картинки%20транспорта%20для%20детей%20детского%20сада&amp;stype=image&amp;lr=4&amp;noreask=1&amp;source=wiz</a:t>
            </a: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75137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216</TotalTime>
  <Words>42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2017-12-12T15:05:44Z</dcterms:created>
  <dcterms:modified xsi:type="dcterms:W3CDTF">2022-02-11T11:00:06Z</dcterms:modified>
</cp:coreProperties>
</file>