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6" r:id="rId4"/>
    <p:sldId id="258" r:id="rId5"/>
    <p:sldId id="257" r:id="rId6"/>
    <p:sldId id="259" r:id="rId7"/>
    <p:sldId id="262" r:id="rId8"/>
    <p:sldId id="263" r:id="rId9"/>
    <p:sldId id="265" r:id="rId10"/>
    <p:sldId id="266" r:id="rId11"/>
    <p:sldId id="267" r:id="rId12"/>
    <p:sldId id="270" r:id="rId13"/>
    <p:sldId id="264" r:id="rId14"/>
    <p:sldId id="269" r:id="rId15"/>
    <p:sldId id="272" r:id="rId16"/>
    <p:sldId id="271" r:id="rId17"/>
    <p:sldId id="268" r:id="rId18"/>
    <p:sldId id="277" r:id="rId19"/>
    <p:sldId id="273" r:id="rId20"/>
    <p:sldId id="274" r:id="rId21"/>
    <p:sldId id="275" r:id="rId22"/>
    <p:sldId id="276" r:id="rId23"/>
    <p:sldId id="286" r:id="rId24"/>
    <p:sldId id="280" r:id="rId25"/>
    <p:sldId id="278" r:id="rId26"/>
    <p:sldId id="281" r:id="rId27"/>
    <p:sldId id="282" r:id="rId28"/>
    <p:sldId id="283" r:id="rId29"/>
    <p:sldId id="284" r:id="rId30"/>
    <p:sldId id="279" r:id="rId31"/>
    <p:sldId id="285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jpg"/><Relationship Id="rId9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jpg"/><Relationship Id="rId9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4534272" cy="1370583"/>
          </a:xfrm>
        </p:spPr>
        <p:txBody>
          <a:bodyPr/>
          <a:lstStyle/>
          <a:p>
            <a:r>
              <a:rPr lang="ru-RU" dirty="0" smtClean="0"/>
              <a:t>Занятие 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620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80" y="1388292"/>
            <a:ext cx="2376264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11713" y="1479752"/>
            <a:ext cx="1944216" cy="9109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96754" y="1590584"/>
            <a:ext cx="713164" cy="6892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979712" y="1569174"/>
            <a:ext cx="576064" cy="55263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419872" y="162880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68144" y="165891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=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64028" y="1500848"/>
            <a:ext cx="2440420" cy="90914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00848"/>
            <a:ext cx="7381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717141"/>
            <a:ext cx="6032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116812" y="3212975"/>
            <a:ext cx="2279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2-1=1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97406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80" y="1388292"/>
            <a:ext cx="2376264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11713" y="1479752"/>
            <a:ext cx="1944216" cy="9109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384238" y="1607290"/>
            <a:ext cx="713164" cy="6892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979712" y="1569174"/>
            <a:ext cx="576064" cy="55263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419872" y="162880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68144" y="165891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=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64028" y="1500848"/>
            <a:ext cx="2440420" cy="90914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00848"/>
            <a:ext cx="7381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821" y="1628800"/>
            <a:ext cx="6032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116812" y="3212975"/>
            <a:ext cx="2279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2-1=1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73864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Занятие 11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24744"/>
            <a:ext cx="4752528" cy="5167294"/>
          </a:xfrm>
        </p:spPr>
      </p:pic>
    </p:spTree>
    <p:extLst>
      <p:ext uri="{BB962C8B-B14F-4D97-AF65-F5344CB8AC3E}">
        <p14:creationId xmlns:p14="http://schemas.microsoft.com/office/powerpoint/2010/main" val="321916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3384376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52736"/>
            <a:ext cx="1651801" cy="140101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233146"/>
            <a:ext cx="1863015" cy="1368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063" y="980728"/>
            <a:ext cx="1275230" cy="182098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844" y="2801715"/>
            <a:ext cx="1163939" cy="1661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888" y="2138936"/>
            <a:ext cx="1215409" cy="15102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13566"/>
            <a:ext cx="1682750" cy="240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201" y="5230958"/>
            <a:ext cx="1080120" cy="134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083" y="1628800"/>
            <a:ext cx="1151787" cy="1429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249" y="2596582"/>
            <a:ext cx="914703" cy="1134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427" y="2596582"/>
            <a:ext cx="1190821" cy="1477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65" y="3373913"/>
            <a:ext cx="1164279" cy="1692558"/>
          </a:xfrm>
          <a:prstGeom prst="rect">
            <a:avLst/>
          </a:prstGeom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325" y="3978054"/>
            <a:ext cx="1463675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043" y="4432217"/>
            <a:ext cx="1264282" cy="1564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олилиния 9"/>
          <p:cNvSpPr/>
          <p:nvPr/>
        </p:nvSpPr>
        <p:spPr>
          <a:xfrm>
            <a:off x="2123768" y="2433484"/>
            <a:ext cx="4852219" cy="3288890"/>
          </a:xfrm>
          <a:custGeom>
            <a:avLst/>
            <a:gdLst>
              <a:gd name="connsiteX0" fmla="*/ 0 w 4852219"/>
              <a:gd name="connsiteY0" fmla="*/ 0 h 3288890"/>
              <a:gd name="connsiteX1" fmla="*/ 235974 w 4852219"/>
              <a:gd name="connsiteY1" fmla="*/ 14748 h 3288890"/>
              <a:gd name="connsiteX2" fmla="*/ 280219 w 4852219"/>
              <a:gd name="connsiteY2" fmla="*/ 58993 h 3288890"/>
              <a:gd name="connsiteX3" fmla="*/ 324464 w 4852219"/>
              <a:gd name="connsiteY3" fmla="*/ 73742 h 3288890"/>
              <a:gd name="connsiteX4" fmla="*/ 530942 w 4852219"/>
              <a:gd name="connsiteY4" fmla="*/ 221226 h 3288890"/>
              <a:gd name="connsiteX5" fmla="*/ 575187 w 4852219"/>
              <a:gd name="connsiteY5" fmla="*/ 235974 h 3288890"/>
              <a:gd name="connsiteX6" fmla="*/ 678426 w 4852219"/>
              <a:gd name="connsiteY6" fmla="*/ 280219 h 3288890"/>
              <a:gd name="connsiteX7" fmla="*/ 796413 w 4852219"/>
              <a:gd name="connsiteY7" fmla="*/ 324464 h 3288890"/>
              <a:gd name="connsiteX8" fmla="*/ 870155 w 4852219"/>
              <a:gd name="connsiteY8" fmla="*/ 339213 h 3288890"/>
              <a:gd name="connsiteX9" fmla="*/ 958645 w 4852219"/>
              <a:gd name="connsiteY9" fmla="*/ 368710 h 3288890"/>
              <a:gd name="connsiteX10" fmla="*/ 1047135 w 4852219"/>
              <a:gd name="connsiteY10" fmla="*/ 471948 h 3288890"/>
              <a:gd name="connsiteX11" fmla="*/ 1076632 w 4852219"/>
              <a:gd name="connsiteY11" fmla="*/ 530942 h 3288890"/>
              <a:gd name="connsiteX12" fmla="*/ 1120877 w 4852219"/>
              <a:gd name="connsiteY12" fmla="*/ 575187 h 3288890"/>
              <a:gd name="connsiteX13" fmla="*/ 1150374 w 4852219"/>
              <a:gd name="connsiteY13" fmla="*/ 634181 h 3288890"/>
              <a:gd name="connsiteX14" fmla="*/ 1179871 w 4852219"/>
              <a:gd name="connsiteY14" fmla="*/ 678426 h 3288890"/>
              <a:gd name="connsiteX15" fmla="*/ 1224116 w 4852219"/>
              <a:gd name="connsiteY15" fmla="*/ 811161 h 3288890"/>
              <a:gd name="connsiteX16" fmla="*/ 1238864 w 4852219"/>
              <a:gd name="connsiteY16" fmla="*/ 855406 h 3288890"/>
              <a:gd name="connsiteX17" fmla="*/ 1268361 w 4852219"/>
              <a:gd name="connsiteY17" fmla="*/ 899651 h 3288890"/>
              <a:gd name="connsiteX18" fmla="*/ 1430593 w 4852219"/>
              <a:gd name="connsiteY18" fmla="*/ 1017639 h 3288890"/>
              <a:gd name="connsiteX19" fmla="*/ 1519084 w 4852219"/>
              <a:gd name="connsiteY19" fmla="*/ 1106129 h 3288890"/>
              <a:gd name="connsiteX20" fmla="*/ 1548580 w 4852219"/>
              <a:gd name="connsiteY20" fmla="*/ 1165122 h 3288890"/>
              <a:gd name="connsiteX21" fmla="*/ 1622322 w 4852219"/>
              <a:gd name="connsiteY21" fmla="*/ 1327355 h 3288890"/>
              <a:gd name="connsiteX22" fmla="*/ 1666567 w 4852219"/>
              <a:gd name="connsiteY22" fmla="*/ 1356851 h 3288890"/>
              <a:gd name="connsiteX23" fmla="*/ 1681316 w 4852219"/>
              <a:gd name="connsiteY23" fmla="*/ 1430593 h 3288890"/>
              <a:gd name="connsiteX24" fmla="*/ 1740309 w 4852219"/>
              <a:gd name="connsiteY24" fmla="*/ 1474839 h 3288890"/>
              <a:gd name="connsiteX25" fmla="*/ 1784555 w 4852219"/>
              <a:gd name="connsiteY25" fmla="*/ 1519084 h 3288890"/>
              <a:gd name="connsiteX26" fmla="*/ 1887793 w 4852219"/>
              <a:gd name="connsiteY26" fmla="*/ 1548581 h 3288890"/>
              <a:gd name="connsiteX27" fmla="*/ 1976284 w 4852219"/>
              <a:gd name="connsiteY27" fmla="*/ 1578077 h 3288890"/>
              <a:gd name="connsiteX28" fmla="*/ 3215148 w 4852219"/>
              <a:gd name="connsiteY28" fmla="*/ 1592826 h 3288890"/>
              <a:gd name="connsiteX29" fmla="*/ 3333135 w 4852219"/>
              <a:gd name="connsiteY29" fmla="*/ 1637071 h 3288890"/>
              <a:gd name="connsiteX30" fmla="*/ 3495367 w 4852219"/>
              <a:gd name="connsiteY30" fmla="*/ 1725561 h 3288890"/>
              <a:gd name="connsiteX31" fmla="*/ 3539613 w 4852219"/>
              <a:gd name="connsiteY31" fmla="*/ 1769806 h 3288890"/>
              <a:gd name="connsiteX32" fmla="*/ 3598606 w 4852219"/>
              <a:gd name="connsiteY32" fmla="*/ 1784555 h 3288890"/>
              <a:gd name="connsiteX33" fmla="*/ 3672348 w 4852219"/>
              <a:gd name="connsiteY33" fmla="*/ 1814051 h 3288890"/>
              <a:gd name="connsiteX34" fmla="*/ 3790335 w 4852219"/>
              <a:gd name="connsiteY34" fmla="*/ 1917290 h 3288890"/>
              <a:gd name="connsiteX35" fmla="*/ 3834580 w 4852219"/>
              <a:gd name="connsiteY35" fmla="*/ 1946787 h 3288890"/>
              <a:gd name="connsiteX36" fmla="*/ 3967316 w 4852219"/>
              <a:gd name="connsiteY36" fmla="*/ 2005781 h 3288890"/>
              <a:gd name="connsiteX37" fmla="*/ 4055806 w 4852219"/>
              <a:gd name="connsiteY37" fmla="*/ 2035277 h 3288890"/>
              <a:gd name="connsiteX38" fmla="*/ 4277032 w 4852219"/>
              <a:gd name="connsiteY38" fmla="*/ 2079522 h 3288890"/>
              <a:gd name="connsiteX39" fmla="*/ 4350774 w 4852219"/>
              <a:gd name="connsiteY39" fmla="*/ 2094271 h 3288890"/>
              <a:gd name="connsiteX40" fmla="*/ 4454013 w 4852219"/>
              <a:gd name="connsiteY40" fmla="*/ 2123768 h 3288890"/>
              <a:gd name="connsiteX41" fmla="*/ 4557251 w 4852219"/>
              <a:gd name="connsiteY41" fmla="*/ 2168013 h 3288890"/>
              <a:gd name="connsiteX42" fmla="*/ 4616245 w 4852219"/>
              <a:gd name="connsiteY42" fmla="*/ 2256503 h 3288890"/>
              <a:gd name="connsiteX43" fmla="*/ 4660490 w 4852219"/>
              <a:gd name="connsiteY43" fmla="*/ 2389239 h 3288890"/>
              <a:gd name="connsiteX44" fmla="*/ 4689987 w 4852219"/>
              <a:gd name="connsiteY44" fmla="*/ 2521974 h 3288890"/>
              <a:gd name="connsiteX45" fmla="*/ 4734232 w 4852219"/>
              <a:gd name="connsiteY45" fmla="*/ 2654710 h 3288890"/>
              <a:gd name="connsiteX46" fmla="*/ 4719484 w 4852219"/>
              <a:gd name="connsiteY46" fmla="*/ 2743200 h 3288890"/>
              <a:gd name="connsiteX47" fmla="*/ 4689987 w 4852219"/>
              <a:gd name="connsiteY47" fmla="*/ 2787445 h 3288890"/>
              <a:gd name="connsiteX48" fmla="*/ 4675238 w 4852219"/>
              <a:gd name="connsiteY48" fmla="*/ 2831690 h 3288890"/>
              <a:gd name="connsiteX49" fmla="*/ 4689987 w 4852219"/>
              <a:gd name="connsiteY49" fmla="*/ 2979174 h 3288890"/>
              <a:gd name="connsiteX50" fmla="*/ 4719484 w 4852219"/>
              <a:gd name="connsiteY50" fmla="*/ 3023419 h 3288890"/>
              <a:gd name="connsiteX51" fmla="*/ 4734232 w 4852219"/>
              <a:gd name="connsiteY51" fmla="*/ 3067664 h 3288890"/>
              <a:gd name="connsiteX52" fmla="*/ 4778477 w 4852219"/>
              <a:gd name="connsiteY52" fmla="*/ 3215148 h 3288890"/>
              <a:gd name="connsiteX53" fmla="*/ 4807974 w 4852219"/>
              <a:gd name="connsiteY53" fmla="*/ 3259393 h 3288890"/>
              <a:gd name="connsiteX54" fmla="*/ 4852219 w 4852219"/>
              <a:gd name="connsiteY54" fmla="*/ 3288890 h 3288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852219" h="3288890">
                <a:moveTo>
                  <a:pt x="0" y="0"/>
                </a:moveTo>
                <a:cubicBezTo>
                  <a:pt x="78658" y="4916"/>
                  <a:pt x="158853" y="-1488"/>
                  <a:pt x="235974" y="14748"/>
                </a:cubicBezTo>
                <a:cubicBezTo>
                  <a:pt x="256384" y="19045"/>
                  <a:pt x="262865" y="47423"/>
                  <a:pt x="280219" y="58993"/>
                </a:cubicBezTo>
                <a:cubicBezTo>
                  <a:pt x="293154" y="67617"/>
                  <a:pt x="309716" y="68826"/>
                  <a:pt x="324464" y="73742"/>
                </a:cubicBezTo>
                <a:cubicBezTo>
                  <a:pt x="327260" y="75839"/>
                  <a:pt x="505064" y="212600"/>
                  <a:pt x="530942" y="221226"/>
                </a:cubicBezTo>
                <a:lnTo>
                  <a:pt x="575187" y="235974"/>
                </a:lnTo>
                <a:cubicBezTo>
                  <a:pt x="652955" y="287820"/>
                  <a:pt x="583187" y="248473"/>
                  <a:pt x="678426" y="280219"/>
                </a:cubicBezTo>
                <a:cubicBezTo>
                  <a:pt x="719056" y="293762"/>
                  <a:pt x="754972" y="314104"/>
                  <a:pt x="796413" y="324464"/>
                </a:cubicBezTo>
                <a:cubicBezTo>
                  <a:pt x="820732" y="330544"/>
                  <a:pt x="845971" y="332617"/>
                  <a:pt x="870155" y="339213"/>
                </a:cubicBezTo>
                <a:cubicBezTo>
                  <a:pt x="900152" y="347394"/>
                  <a:pt x="958645" y="368710"/>
                  <a:pt x="958645" y="368710"/>
                </a:cubicBezTo>
                <a:cubicBezTo>
                  <a:pt x="998865" y="408930"/>
                  <a:pt x="1015603" y="421496"/>
                  <a:pt x="1047135" y="471948"/>
                </a:cubicBezTo>
                <a:cubicBezTo>
                  <a:pt x="1058787" y="490592"/>
                  <a:pt x="1063853" y="513051"/>
                  <a:pt x="1076632" y="530942"/>
                </a:cubicBezTo>
                <a:cubicBezTo>
                  <a:pt x="1088755" y="547914"/>
                  <a:pt x="1108754" y="558215"/>
                  <a:pt x="1120877" y="575187"/>
                </a:cubicBezTo>
                <a:cubicBezTo>
                  <a:pt x="1133656" y="593078"/>
                  <a:pt x="1139466" y="615092"/>
                  <a:pt x="1150374" y="634181"/>
                </a:cubicBezTo>
                <a:cubicBezTo>
                  <a:pt x="1159168" y="649571"/>
                  <a:pt x="1170039" y="663678"/>
                  <a:pt x="1179871" y="678426"/>
                </a:cubicBezTo>
                <a:lnTo>
                  <a:pt x="1224116" y="811161"/>
                </a:lnTo>
                <a:cubicBezTo>
                  <a:pt x="1229032" y="825909"/>
                  <a:pt x="1230241" y="842471"/>
                  <a:pt x="1238864" y="855406"/>
                </a:cubicBezTo>
                <a:cubicBezTo>
                  <a:pt x="1248696" y="870154"/>
                  <a:pt x="1255827" y="887117"/>
                  <a:pt x="1268361" y="899651"/>
                </a:cubicBezTo>
                <a:cubicBezTo>
                  <a:pt x="1338797" y="970087"/>
                  <a:pt x="1339233" y="880601"/>
                  <a:pt x="1430593" y="1017639"/>
                </a:cubicBezTo>
                <a:cubicBezTo>
                  <a:pt x="1473725" y="1082336"/>
                  <a:pt x="1445910" y="1051249"/>
                  <a:pt x="1519084" y="1106129"/>
                </a:cubicBezTo>
                <a:cubicBezTo>
                  <a:pt x="1528916" y="1125793"/>
                  <a:pt x="1540415" y="1144709"/>
                  <a:pt x="1548580" y="1165122"/>
                </a:cubicBezTo>
                <a:cubicBezTo>
                  <a:pt x="1577098" y="1236418"/>
                  <a:pt x="1571340" y="1267876"/>
                  <a:pt x="1622322" y="1327355"/>
                </a:cubicBezTo>
                <a:cubicBezTo>
                  <a:pt x="1633857" y="1340813"/>
                  <a:pt x="1651819" y="1347019"/>
                  <a:pt x="1666567" y="1356851"/>
                </a:cubicBezTo>
                <a:cubicBezTo>
                  <a:pt x="1671483" y="1381432"/>
                  <a:pt x="1668030" y="1409336"/>
                  <a:pt x="1681316" y="1430593"/>
                </a:cubicBezTo>
                <a:cubicBezTo>
                  <a:pt x="1694344" y="1451437"/>
                  <a:pt x="1721646" y="1458842"/>
                  <a:pt x="1740309" y="1474839"/>
                </a:cubicBezTo>
                <a:cubicBezTo>
                  <a:pt x="1756145" y="1488413"/>
                  <a:pt x="1767200" y="1507514"/>
                  <a:pt x="1784555" y="1519084"/>
                </a:cubicBezTo>
                <a:cubicBezTo>
                  <a:pt x="1798070" y="1528094"/>
                  <a:pt x="1878858" y="1545900"/>
                  <a:pt x="1887793" y="1548581"/>
                </a:cubicBezTo>
                <a:cubicBezTo>
                  <a:pt x="1917574" y="1557515"/>
                  <a:pt x="1945194" y="1577707"/>
                  <a:pt x="1976284" y="1578077"/>
                </a:cubicBezTo>
                <a:lnTo>
                  <a:pt x="3215148" y="1592826"/>
                </a:lnTo>
                <a:cubicBezTo>
                  <a:pt x="3338578" y="1617511"/>
                  <a:pt x="3245188" y="1589100"/>
                  <a:pt x="3333135" y="1637071"/>
                </a:cubicBezTo>
                <a:cubicBezTo>
                  <a:pt x="3372029" y="1658286"/>
                  <a:pt x="3452810" y="1690097"/>
                  <a:pt x="3495367" y="1725561"/>
                </a:cubicBezTo>
                <a:cubicBezTo>
                  <a:pt x="3511390" y="1738914"/>
                  <a:pt x="3521504" y="1759458"/>
                  <a:pt x="3539613" y="1769806"/>
                </a:cubicBezTo>
                <a:cubicBezTo>
                  <a:pt x="3557212" y="1779863"/>
                  <a:pt x="3579377" y="1778145"/>
                  <a:pt x="3598606" y="1784555"/>
                </a:cubicBezTo>
                <a:cubicBezTo>
                  <a:pt x="3623722" y="1792927"/>
                  <a:pt x="3647767" y="1804219"/>
                  <a:pt x="3672348" y="1814051"/>
                </a:cubicBezTo>
                <a:cubicBezTo>
                  <a:pt x="3721509" y="1887794"/>
                  <a:pt x="3687096" y="1848464"/>
                  <a:pt x="3790335" y="1917290"/>
                </a:cubicBezTo>
                <a:cubicBezTo>
                  <a:pt x="3805083" y="1927122"/>
                  <a:pt x="3818726" y="1938860"/>
                  <a:pt x="3834580" y="1946787"/>
                </a:cubicBezTo>
                <a:cubicBezTo>
                  <a:pt x="3896399" y="1977697"/>
                  <a:pt x="3898272" y="1980674"/>
                  <a:pt x="3967316" y="2005781"/>
                </a:cubicBezTo>
                <a:cubicBezTo>
                  <a:pt x="3996536" y="2016406"/>
                  <a:pt x="4025318" y="2029179"/>
                  <a:pt x="4055806" y="2035277"/>
                </a:cubicBezTo>
                <a:lnTo>
                  <a:pt x="4277032" y="2079522"/>
                </a:lnTo>
                <a:cubicBezTo>
                  <a:pt x="4301613" y="2084438"/>
                  <a:pt x="4326455" y="2088191"/>
                  <a:pt x="4350774" y="2094271"/>
                </a:cubicBezTo>
                <a:cubicBezTo>
                  <a:pt x="4369681" y="2098998"/>
                  <a:pt x="4432851" y="2113187"/>
                  <a:pt x="4454013" y="2123768"/>
                </a:cubicBezTo>
                <a:cubicBezTo>
                  <a:pt x="4555864" y="2174693"/>
                  <a:pt x="4434473" y="2137317"/>
                  <a:pt x="4557251" y="2168013"/>
                </a:cubicBezTo>
                <a:cubicBezTo>
                  <a:pt x="4576916" y="2197510"/>
                  <a:pt x="4605035" y="2222871"/>
                  <a:pt x="4616245" y="2256503"/>
                </a:cubicBezTo>
                <a:cubicBezTo>
                  <a:pt x="4630993" y="2300748"/>
                  <a:pt x="4651344" y="2343506"/>
                  <a:pt x="4660490" y="2389239"/>
                </a:cubicBezTo>
                <a:cubicBezTo>
                  <a:pt x="4666336" y="2418472"/>
                  <a:pt x="4679570" y="2490724"/>
                  <a:pt x="4689987" y="2521974"/>
                </a:cubicBezTo>
                <a:cubicBezTo>
                  <a:pt x="4745519" y="2688566"/>
                  <a:pt x="4698894" y="2513351"/>
                  <a:pt x="4734232" y="2654710"/>
                </a:cubicBezTo>
                <a:cubicBezTo>
                  <a:pt x="4729316" y="2684207"/>
                  <a:pt x="4728940" y="2714831"/>
                  <a:pt x="4719484" y="2743200"/>
                </a:cubicBezTo>
                <a:cubicBezTo>
                  <a:pt x="4713879" y="2760016"/>
                  <a:pt x="4697914" y="2771591"/>
                  <a:pt x="4689987" y="2787445"/>
                </a:cubicBezTo>
                <a:cubicBezTo>
                  <a:pt x="4683034" y="2801350"/>
                  <a:pt x="4680154" y="2816942"/>
                  <a:pt x="4675238" y="2831690"/>
                </a:cubicBezTo>
                <a:cubicBezTo>
                  <a:pt x="4680154" y="2880851"/>
                  <a:pt x="4678877" y="2931033"/>
                  <a:pt x="4689987" y="2979174"/>
                </a:cubicBezTo>
                <a:cubicBezTo>
                  <a:pt x="4693973" y="2996445"/>
                  <a:pt x="4711557" y="3007565"/>
                  <a:pt x="4719484" y="3023419"/>
                </a:cubicBezTo>
                <a:cubicBezTo>
                  <a:pt x="4726436" y="3037324"/>
                  <a:pt x="4729316" y="3052916"/>
                  <a:pt x="4734232" y="3067664"/>
                </a:cubicBezTo>
                <a:cubicBezTo>
                  <a:pt x="4749165" y="3157262"/>
                  <a:pt x="4738128" y="3144538"/>
                  <a:pt x="4778477" y="3215148"/>
                </a:cubicBezTo>
                <a:cubicBezTo>
                  <a:pt x="4787271" y="3230538"/>
                  <a:pt x="4795440" y="3246859"/>
                  <a:pt x="4807974" y="3259393"/>
                </a:cubicBezTo>
                <a:cubicBezTo>
                  <a:pt x="4820508" y="3271927"/>
                  <a:pt x="4852219" y="3288890"/>
                  <a:pt x="4852219" y="328889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446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3384376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11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52736"/>
            <a:ext cx="1651801" cy="140101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233146"/>
            <a:ext cx="1863015" cy="1368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063" y="980728"/>
            <a:ext cx="1275230" cy="182098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957" y="2880803"/>
            <a:ext cx="1163939" cy="1661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25" y="2138936"/>
            <a:ext cx="1215409" cy="15102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251" y="4220192"/>
            <a:ext cx="1682750" cy="240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201" y="5230958"/>
            <a:ext cx="1080120" cy="134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083" y="1628800"/>
            <a:ext cx="1151787" cy="1429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249" y="2596582"/>
            <a:ext cx="914703" cy="1134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427" y="2656562"/>
            <a:ext cx="1190821" cy="1477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65" y="3373913"/>
            <a:ext cx="1164279" cy="1692558"/>
          </a:xfrm>
          <a:prstGeom prst="rect">
            <a:avLst/>
          </a:prstGeom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325" y="3978054"/>
            <a:ext cx="1463675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043" y="4432217"/>
            <a:ext cx="1264282" cy="1564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2058996" y="2504260"/>
            <a:ext cx="145929" cy="14872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459" y="2709353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644" y="3163906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446" y="2891578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75" y="3409950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843" y="3649136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437" y="3722571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725" y="3902680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063" y="3747415"/>
            <a:ext cx="162913" cy="16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626" y="3991478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926" y="4545234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476" y="4260767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933" y="4077389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884" y="4724058"/>
            <a:ext cx="162046" cy="162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536" y="4898094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798" y="5072617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олилиния 7"/>
          <p:cNvSpPr/>
          <p:nvPr/>
        </p:nvSpPr>
        <p:spPr>
          <a:xfrm>
            <a:off x="2020529" y="2492477"/>
            <a:ext cx="4866968" cy="2713704"/>
          </a:xfrm>
          <a:custGeom>
            <a:avLst/>
            <a:gdLst>
              <a:gd name="connsiteX0" fmla="*/ 0 w 4866968"/>
              <a:gd name="connsiteY0" fmla="*/ 0 h 2713704"/>
              <a:gd name="connsiteX1" fmla="*/ 73742 w 4866968"/>
              <a:gd name="connsiteY1" fmla="*/ 29497 h 2713704"/>
              <a:gd name="connsiteX2" fmla="*/ 117987 w 4866968"/>
              <a:gd name="connsiteY2" fmla="*/ 58994 h 2713704"/>
              <a:gd name="connsiteX3" fmla="*/ 221226 w 4866968"/>
              <a:gd name="connsiteY3" fmla="*/ 88491 h 2713704"/>
              <a:gd name="connsiteX4" fmla="*/ 250723 w 4866968"/>
              <a:gd name="connsiteY4" fmla="*/ 221226 h 2713704"/>
              <a:gd name="connsiteX5" fmla="*/ 324465 w 4866968"/>
              <a:gd name="connsiteY5" fmla="*/ 309717 h 2713704"/>
              <a:gd name="connsiteX6" fmla="*/ 368710 w 4866968"/>
              <a:gd name="connsiteY6" fmla="*/ 339213 h 2713704"/>
              <a:gd name="connsiteX7" fmla="*/ 427703 w 4866968"/>
              <a:gd name="connsiteY7" fmla="*/ 383458 h 2713704"/>
              <a:gd name="connsiteX8" fmla="*/ 471948 w 4866968"/>
              <a:gd name="connsiteY8" fmla="*/ 427704 h 2713704"/>
              <a:gd name="connsiteX9" fmla="*/ 516194 w 4866968"/>
              <a:gd name="connsiteY9" fmla="*/ 457200 h 2713704"/>
              <a:gd name="connsiteX10" fmla="*/ 604684 w 4866968"/>
              <a:gd name="connsiteY10" fmla="*/ 545691 h 2713704"/>
              <a:gd name="connsiteX11" fmla="*/ 781665 w 4866968"/>
              <a:gd name="connsiteY11" fmla="*/ 589936 h 2713704"/>
              <a:gd name="connsiteX12" fmla="*/ 811161 w 4866968"/>
              <a:gd name="connsiteY12" fmla="*/ 722671 h 2713704"/>
              <a:gd name="connsiteX13" fmla="*/ 855406 w 4866968"/>
              <a:gd name="connsiteY13" fmla="*/ 752168 h 2713704"/>
              <a:gd name="connsiteX14" fmla="*/ 899652 w 4866968"/>
              <a:gd name="connsiteY14" fmla="*/ 796413 h 2713704"/>
              <a:gd name="connsiteX15" fmla="*/ 943897 w 4866968"/>
              <a:gd name="connsiteY15" fmla="*/ 929149 h 2713704"/>
              <a:gd name="connsiteX16" fmla="*/ 988142 w 4866968"/>
              <a:gd name="connsiteY16" fmla="*/ 1017639 h 2713704"/>
              <a:gd name="connsiteX17" fmla="*/ 1032387 w 4866968"/>
              <a:gd name="connsiteY17" fmla="*/ 1032388 h 2713704"/>
              <a:gd name="connsiteX18" fmla="*/ 1076632 w 4866968"/>
              <a:gd name="connsiteY18" fmla="*/ 1091381 h 2713704"/>
              <a:gd name="connsiteX19" fmla="*/ 1120877 w 4866968"/>
              <a:gd name="connsiteY19" fmla="*/ 1179871 h 2713704"/>
              <a:gd name="connsiteX20" fmla="*/ 1209368 w 4866968"/>
              <a:gd name="connsiteY20" fmla="*/ 1224117 h 2713704"/>
              <a:gd name="connsiteX21" fmla="*/ 1268361 w 4866968"/>
              <a:gd name="connsiteY21" fmla="*/ 1238865 h 2713704"/>
              <a:gd name="connsiteX22" fmla="*/ 1312606 w 4866968"/>
              <a:gd name="connsiteY22" fmla="*/ 1253613 h 2713704"/>
              <a:gd name="connsiteX23" fmla="*/ 1474839 w 4866968"/>
              <a:gd name="connsiteY23" fmla="*/ 1268362 h 2713704"/>
              <a:gd name="connsiteX24" fmla="*/ 1533832 w 4866968"/>
              <a:gd name="connsiteY24" fmla="*/ 1283110 h 2713704"/>
              <a:gd name="connsiteX25" fmla="*/ 1710813 w 4866968"/>
              <a:gd name="connsiteY25" fmla="*/ 1371600 h 2713704"/>
              <a:gd name="connsiteX26" fmla="*/ 2109019 w 4866968"/>
              <a:gd name="connsiteY26" fmla="*/ 1386349 h 2713704"/>
              <a:gd name="connsiteX27" fmla="*/ 2168013 w 4866968"/>
              <a:gd name="connsiteY27" fmla="*/ 1371600 h 2713704"/>
              <a:gd name="connsiteX28" fmla="*/ 2212258 w 4866968"/>
              <a:gd name="connsiteY28" fmla="*/ 1356852 h 2713704"/>
              <a:gd name="connsiteX29" fmla="*/ 2330245 w 4866968"/>
              <a:gd name="connsiteY29" fmla="*/ 1327355 h 2713704"/>
              <a:gd name="connsiteX30" fmla="*/ 2507226 w 4866968"/>
              <a:gd name="connsiteY30" fmla="*/ 1356852 h 2713704"/>
              <a:gd name="connsiteX31" fmla="*/ 2669458 w 4866968"/>
              <a:gd name="connsiteY31" fmla="*/ 1371600 h 2713704"/>
              <a:gd name="connsiteX32" fmla="*/ 2787445 w 4866968"/>
              <a:gd name="connsiteY32" fmla="*/ 1415846 h 2713704"/>
              <a:gd name="connsiteX33" fmla="*/ 2875936 w 4866968"/>
              <a:gd name="connsiteY33" fmla="*/ 1445342 h 2713704"/>
              <a:gd name="connsiteX34" fmla="*/ 2920181 w 4866968"/>
              <a:gd name="connsiteY34" fmla="*/ 1489588 h 2713704"/>
              <a:gd name="connsiteX35" fmla="*/ 3008671 w 4866968"/>
              <a:gd name="connsiteY35" fmla="*/ 1504336 h 2713704"/>
              <a:gd name="connsiteX36" fmla="*/ 3052916 w 4866968"/>
              <a:gd name="connsiteY36" fmla="*/ 1519084 h 2713704"/>
              <a:gd name="connsiteX37" fmla="*/ 3215148 w 4866968"/>
              <a:gd name="connsiteY37" fmla="*/ 1533833 h 2713704"/>
              <a:gd name="connsiteX38" fmla="*/ 3451123 w 4866968"/>
              <a:gd name="connsiteY38" fmla="*/ 1578078 h 2713704"/>
              <a:gd name="connsiteX39" fmla="*/ 3524865 w 4866968"/>
              <a:gd name="connsiteY39" fmla="*/ 1666568 h 2713704"/>
              <a:gd name="connsiteX40" fmla="*/ 3598606 w 4866968"/>
              <a:gd name="connsiteY40" fmla="*/ 1681317 h 2713704"/>
              <a:gd name="connsiteX41" fmla="*/ 3657600 w 4866968"/>
              <a:gd name="connsiteY41" fmla="*/ 1696065 h 2713704"/>
              <a:gd name="connsiteX42" fmla="*/ 3790336 w 4866968"/>
              <a:gd name="connsiteY42" fmla="*/ 1814052 h 2713704"/>
              <a:gd name="connsiteX43" fmla="*/ 3849329 w 4866968"/>
              <a:gd name="connsiteY43" fmla="*/ 1946788 h 2713704"/>
              <a:gd name="connsiteX44" fmla="*/ 3864077 w 4866968"/>
              <a:gd name="connsiteY44" fmla="*/ 2005781 h 2713704"/>
              <a:gd name="connsiteX45" fmla="*/ 3893574 w 4866968"/>
              <a:gd name="connsiteY45" fmla="*/ 2050026 h 2713704"/>
              <a:gd name="connsiteX46" fmla="*/ 3967316 w 4866968"/>
              <a:gd name="connsiteY46" fmla="*/ 2168013 h 2713704"/>
              <a:gd name="connsiteX47" fmla="*/ 3982065 w 4866968"/>
              <a:gd name="connsiteY47" fmla="*/ 2212258 h 2713704"/>
              <a:gd name="connsiteX48" fmla="*/ 4100052 w 4866968"/>
              <a:gd name="connsiteY48" fmla="*/ 2300749 h 2713704"/>
              <a:gd name="connsiteX49" fmla="*/ 4114800 w 4866968"/>
              <a:gd name="connsiteY49" fmla="*/ 2344994 h 2713704"/>
              <a:gd name="connsiteX50" fmla="*/ 4218039 w 4866968"/>
              <a:gd name="connsiteY50" fmla="*/ 2418736 h 2713704"/>
              <a:gd name="connsiteX51" fmla="*/ 4365523 w 4866968"/>
              <a:gd name="connsiteY51" fmla="*/ 2448233 h 2713704"/>
              <a:gd name="connsiteX52" fmla="*/ 4409768 w 4866968"/>
              <a:gd name="connsiteY52" fmla="*/ 2462981 h 2713704"/>
              <a:gd name="connsiteX53" fmla="*/ 4468761 w 4866968"/>
              <a:gd name="connsiteY53" fmla="*/ 2551471 h 2713704"/>
              <a:gd name="connsiteX54" fmla="*/ 4498258 w 4866968"/>
              <a:gd name="connsiteY54" fmla="*/ 2595717 h 2713704"/>
              <a:gd name="connsiteX55" fmla="*/ 4586748 w 4866968"/>
              <a:gd name="connsiteY55" fmla="*/ 2669458 h 2713704"/>
              <a:gd name="connsiteX56" fmla="*/ 4630994 w 4866968"/>
              <a:gd name="connsiteY56" fmla="*/ 2684207 h 2713704"/>
              <a:gd name="connsiteX57" fmla="*/ 4866968 w 4866968"/>
              <a:gd name="connsiteY57" fmla="*/ 2713704 h 2713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4866968" h="2713704">
                <a:moveTo>
                  <a:pt x="0" y="0"/>
                </a:moveTo>
                <a:cubicBezTo>
                  <a:pt x="24581" y="9832"/>
                  <a:pt x="50063" y="17657"/>
                  <a:pt x="73742" y="29497"/>
                </a:cubicBezTo>
                <a:cubicBezTo>
                  <a:pt x="89596" y="37424"/>
                  <a:pt x="102133" y="51067"/>
                  <a:pt x="117987" y="58994"/>
                </a:cubicBezTo>
                <a:cubicBezTo>
                  <a:pt x="139142" y="69571"/>
                  <a:pt x="202329" y="83767"/>
                  <a:pt x="221226" y="88491"/>
                </a:cubicBezTo>
                <a:cubicBezTo>
                  <a:pt x="226892" y="122485"/>
                  <a:pt x="232568" y="184915"/>
                  <a:pt x="250723" y="221226"/>
                </a:cubicBezTo>
                <a:cubicBezTo>
                  <a:pt x="267297" y="254374"/>
                  <a:pt x="296505" y="286418"/>
                  <a:pt x="324465" y="309717"/>
                </a:cubicBezTo>
                <a:cubicBezTo>
                  <a:pt x="338082" y="321064"/>
                  <a:pt x="354286" y="328910"/>
                  <a:pt x="368710" y="339213"/>
                </a:cubicBezTo>
                <a:cubicBezTo>
                  <a:pt x="388712" y="353500"/>
                  <a:pt x="409040" y="367461"/>
                  <a:pt x="427703" y="383458"/>
                </a:cubicBezTo>
                <a:cubicBezTo>
                  <a:pt x="443539" y="397032"/>
                  <a:pt x="455925" y="414351"/>
                  <a:pt x="471948" y="427704"/>
                </a:cubicBezTo>
                <a:cubicBezTo>
                  <a:pt x="485565" y="439052"/>
                  <a:pt x="502946" y="445424"/>
                  <a:pt x="516194" y="457200"/>
                </a:cubicBezTo>
                <a:cubicBezTo>
                  <a:pt x="547372" y="484914"/>
                  <a:pt x="565110" y="532499"/>
                  <a:pt x="604684" y="545691"/>
                </a:cubicBezTo>
                <a:cubicBezTo>
                  <a:pt x="721543" y="584645"/>
                  <a:pt x="662505" y="570077"/>
                  <a:pt x="781665" y="589936"/>
                </a:cubicBezTo>
                <a:cubicBezTo>
                  <a:pt x="781816" y="590841"/>
                  <a:pt x="795874" y="703562"/>
                  <a:pt x="811161" y="722671"/>
                </a:cubicBezTo>
                <a:cubicBezTo>
                  <a:pt x="822234" y="736512"/>
                  <a:pt x="841789" y="740821"/>
                  <a:pt x="855406" y="752168"/>
                </a:cubicBezTo>
                <a:cubicBezTo>
                  <a:pt x="871429" y="765521"/>
                  <a:pt x="884903" y="781665"/>
                  <a:pt x="899652" y="796413"/>
                </a:cubicBezTo>
                <a:lnTo>
                  <a:pt x="943897" y="929149"/>
                </a:lnTo>
                <a:cubicBezTo>
                  <a:pt x="953613" y="958297"/>
                  <a:pt x="962150" y="996845"/>
                  <a:pt x="988142" y="1017639"/>
                </a:cubicBezTo>
                <a:cubicBezTo>
                  <a:pt x="1000281" y="1027351"/>
                  <a:pt x="1017639" y="1027472"/>
                  <a:pt x="1032387" y="1032388"/>
                </a:cubicBezTo>
                <a:cubicBezTo>
                  <a:pt x="1047135" y="1052052"/>
                  <a:pt x="1064437" y="1070039"/>
                  <a:pt x="1076632" y="1091381"/>
                </a:cubicBezTo>
                <a:cubicBezTo>
                  <a:pt x="1108618" y="1147355"/>
                  <a:pt x="1069496" y="1128490"/>
                  <a:pt x="1120877" y="1179871"/>
                </a:cubicBezTo>
                <a:cubicBezTo>
                  <a:pt x="1146730" y="1205724"/>
                  <a:pt x="1175783" y="1214521"/>
                  <a:pt x="1209368" y="1224117"/>
                </a:cubicBezTo>
                <a:cubicBezTo>
                  <a:pt x="1228858" y="1229686"/>
                  <a:pt x="1248871" y="1233297"/>
                  <a:pt x="1268361" y="1238865"/>
                </a:cubicBezTo>
                <a:cubicBezTo>
                  <a:pt x="1283309" y="1243136"/>
                  <a:pt x="1297216" y="1251414"/>
                  <a:pt x="1312606" y="1253613"/>
                </a:cubicBezTo>
                <a:cubicBezTo>
                  <a:pt x="1366361" y="1261292"/>
                  <a:pt x="1420761" y="1263446"/>
                  <a:pt x="1474839" y="1268362"/>
                </a:cubicBezTo>
                <a:cubicBezTo>
                  <a:pt x="1494503" y="1273278"/>
                  <a:pt x="1515702" y="1274045"/>
                  <a:pt x="1533832" y="1283110"/>
                </a:cubicBezTo>
                <a:cubicBezTo>
                  <a:pt x="1600251" y="1316319"/>
                  <a:pt x="1630739" y="1368634"/>
                  <a:pt x="1710813" y="1371600"/>
                </a:cubicBezTo>
                <a:lnTo>
                  <a:pt x="2109019" y="1386349"/>
                </a:lnTo>
                <a:cubicBezTo>
                  <a:pt x="2128684" y="1381433"/>
                  <a:pt x="2148523" y="1377169"/>
                  <a:pt x="2168013" y="1371600"/>
                </a:cubicBezTo>
                <a:cubicBezTo>
                  <a:pt x="2182961" y="1367329"/>
                  <a:pt x="2197176" y="1360622"/>
                  <a:pt x="2212258" y="1356852"/>
                </a:cubicBezTo>
                <a:lnTo>
                  <a:pt x="2330245" y="1327355"/>
                </a:lnTo>
                <a:cubicBezTo>
                  <a:pt x="2405101" y="1342327"/>
                  <a:pt x="2424898" y="1347705"/>
                  <a:pt x="2507226" y="1356852"/>
                </a:cubicBezTo>
                <a:cubicBezTo>
                  <a:pt x="2561194" y="1362848"/>
                  <a:pt x="2615381" y="1366684"/>
                  <a:pt x="2669458" y="1371600"/>
                </a:cubicBezTo>
                <a:cubicBezTo>
                  <a:pt x="2844290" y="1406568"/>
                  <a:pt x="2663152" y="1360605"/>
                  <a:pt x="2787445" y="1415846"/>
                </a:cubicBezTo>
                <a:cubicBezTo>
                  <a:pt x="2815858" y="1428474"/>
                  <a:pt x="2875936" y="1445342"/>
                  <a:pt x="2875936" y="1445342"/>
                </a:cubicBezTo>
                <a:cubicBezTo>
                  <a:pt x="2890684" y="1460091"/>
                  <a:pt x="2901121" y="1481117"/>
                  <a:pt x="2920181" y="1489588"/>
                </a:cubicBezTo>
                <a:cubicBezTo>
                  <a:pt x="2947507" y="1501733"/>
                  <a:pt x="2979480" y="1497849"/>
                  <a:pt x="3008671" y="1504336"/>
                </a:cubicBezTo>
                <a:cubicBezTo>
                  <a:pt x="3023847" y="1507708"/>
                  <a:pt x="3037526" y="1516885"/>
                  <a:pt x="3052916" y="1519084"/>
                </a:cubicBezTo>
                <a:cubicBezTo>
                  <a:pt x="3106671" y="1526763"/>
                  <a:pt x="3161304" y="1526810"/>
                  <a:pt x="3215148" y="1533833"/>
                </a:cubicBezTo>
                <a:cubicBezTo>
                  <a:pt x="3352445" y="1551741"/>
                  <a:pt x="3354334" y="1553880"/>
                  <a:pt x="3451123" y="1578078"/>
                </a:cubicBezTo>
                <a:cubicBezTo>
                  <a:pt x="3468064" y="1603490"/>
                  <a:pt x="3496473" y="1652372"/>
                  <a:pt x="3524865" y="1666568"/>
                </a:cubicBezTo>
                <a:cubicBezTo>
                  <a:pt x="3547286" y="1677778"/>
                  <a:pt x="3574136" y="1675879"/>
                  <a:pt x="3598606" y="1681317"/>
                </a:cubicBezTo>
                <a:cubicBezTo>
                  <a:pt x="3618393" y="1685714"/>
                  <a:pt x="3637935" y="1691149"/>
                  <a:pt x="3657600" y="1696065"/>
                </a:cubicBezTo>
                <a:cubicBezTo>
                  <a:pt x="3758624" y="1797089"/>
                  <a:pt x="3711381" y="1761416"/>
                  <a:pt x="3790336" y="1814052"/>
                </a:cubicBezTo>
                <a:cubicBezTo>
                  <a:pt x="3829074" y="1872160"/>
                  <a:pt x="3828268" y="1862544"/>
                  <a:pt x="3849329" y="1946788"/>
                </a:cubicBezTo>
                <a:cubicBezTo>
                  <a:pt x="3854245" y="1966452"/>
                  <a:pt x="3856092" y="1987150"/>
                  <a:pt x="3864077" y="2005781"/>
                </a:cubicBezTo>
                <a:cubicBezTo>
                  <a:pt x="3871059" y="2022073"/>
                  <a:pt x="3884780" y="2034636"/>
                  <a:pt x="3893574" y="2050026"/>
                </a:cubicBezTo>
                <a:cubicBezTo>
                  <a:pt x="3958358" y="2163398"/>
                  <a:pt x="3882718" y="2055216"/>
                  <a:pt x="3967316" y="2168013"/>
                </a:cubicBezTo>
                <a:cubicBezTo>
                  <a:pt x="3972232" y="2182761"/>
                  <a:pt x="3971948" y="2200454"/>
                  <a:pt x="3982065" y="2212258"/>
                </a:cubicBezTo>
                <a:cubicBezTo>
                  <a:pt x="4005424" y="2239510"/>
                  <a:pt x="4065779" y="2277900"/>
                  <a:pt x="4100052" y="2300749"/>
                </a:cubicBezTo>
                <a:cubicBezTo>
                  <a:pt x="4104968" y="2315497"/>
                  <a:pt x="4106177" y="2332059"/>
                  <a:pt x="4114800" y="2344994"/>
                </a:cubicBezTo>
                <a:cubicBezTo>
                  <a:pt x="4136972" y="2378252"/>
                  <a:pt x="4180045" y="2407880"/>
                  <a:pt x="4218039" y="2418736"/>
                </a:cubicBezTo>
                <a:cubicBezTo>
                  <a:pt x="4266245" y="2432509"/>
                  <a:pt x="4317961" y="2432379"/>
                  <a:pt x="4365523" y="2448233"/>
                </a:cubicBezTo>
                <a:lnTo>
                  <a:pt x="4409768" y="2462981"/>
                </a:lnTo>
                <a:lnTo>
                  <a:pt x="4468761" y="2551471"/>
                </a:lnTo>
                <a:cubicBezTo>
                  <a:pt x="4478593" y="2566220"/>
                  <a:pt x="4485724" y="2583183"/>
                  <a:pt x="4498258" y="2595717"/>
                </a:cubicBezTo>
                <a:cubicBezTo>
                  <a:pt x="4530877" y="2628336"/>
                  <a:pt x="4545680" y="2648924"/>
                  <a:pt x="4586748" y="2669458"/>
                </a:cubicBezTo>
                <a:cubicBezTo>
                  <a:pt x="4600653" y="2676411"/>
                  <a:pt x="4615543" y="2682490"/>
                  <a:pt x="4630994" y="2684207"/>
                </a:cubicBezTo>
                <a:cubicBezTo>
                  <a:pt x="4870565" y="2710826"/>
                  <a:pt x="4798887" y="2645623"/>
                  <a:pt x="4866968" y="2713704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75" y="3343275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047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42293" y="1675656"/>
            <a:ext cx="1296144" cy="12024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865671" y="620688"/>
            <a:ext cx="1272766" cy="1054968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42293" y="5085184"/>
            <a:ext cx="78488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35" y="3844892"/>
            <a:ext cx="7852329" cy="36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Равно 9"/>
          <p:cNvSpPr/>
          <p:nvPr/>
        </p:nvSpPr>
        <p:spPr>
          <a:xfrm>
            <a:off x="4769360" y="4293096"/>
            <a:ext cx="914400" cy="914400"/>
          </a:xfrm>
          <a:prstGeom prst="mathEqual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Равно 10"/>
          <p:cNvSpPr/>
          <p:nvPr/>
        </p:nvSpPr>
        <p:spPr>
          <a:xfrm>
            <a:off x="4766729" y="3717032"/>
            <a:ext cx="914400" cy="914400"/>
          </a:xfrm>
          <a:prstGeom prst="mathEqua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Дуга 11"/>
          <p:cNvSpPr/>
          <p:nvPr/>
        </p:nvSpPr>
        <p:spPr>
          <a:xfrm>
            <a:off x="-1044624" y="3392996"/>
            <a:ext cx="5328592" cy="16201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575187" y="2878088"/>
            <a:ext cx="8568813" cy="595917"/>
          </a:xfrm>
          <a:custGeom>
            <a:avLst/>
            <a:gdLst>
              <a:gd name="connsiteX0" fmla="*/ 0 w 8568813"/>
              <a:gd name="connsiteY0" fmla="*/ 370632 h 606606"/>
              <a:gd name="connsiteX1" fmla="*/ 2905432 w 8568813"/>
              <a:gd name="connsiteY1" fmla="*/ 1922 h 606606"/>
              <a:gd name="connsiteX2" fmla="*/ 5294671 w 8568813"/>
              <a:gd name="connsiteY2" fmla="*/ 488619 h 606606"/>
              <a:gd name="connsiteX3" fmla="*/ 5294671 w 8568813"/>
              <a:gd name="connsiteY3" fmla="*/ 488619 h 606606"/>
              <a:gd name="connsiteX4" fmla="*/ 5279923 w 8568813"/>
              <a:gd name="connsiteY4" fmla="*/ 414877 h 606606"/>
              <a:gd name="connsiteX5" fmla="*/ 5279923 w 8568813"/>
              <a:gd name="connsiteY5" fmla="*/ 414877 h 606606"/>
              <a:gd name="connsiteX6" fmla="*/ 7934632 w 8568813"/>
              <a:gd name="connsiteY6" fmla="*/ 1922 h 606606"/>
              <a:gd name="connsiteX7" fmla="*/ 8568813 w 8568813"/>
              <a:gd name="connsiteY7" fmla="*/ 606606 h 606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68813" h="606606">
                <a:moveTo>
                  <a:pt x="0" y="370632"/>
                </a:moveTo>
                <a:cubicBezTo>
                  <a:pt x="1011493" y="176445"/>
                  <a:pt x="2022987" y="-17742"/>
                  <a:pt x="2905432" y="1922"/>
                </a:cubicBezTo>
                <a:cubicBezTo>
                  <a:pt x="3787877" y="21586"/>
                  <a:pt x="5294671" y="488619"/>
                  <a:pt x="5294671" y="488619"/>
                </a:cubicBezTo>
                <a:lnTo>
                  <a:pt x="5294671" y="488619"/>
                </a:lnTo>
                <a:lnTo>
                  <a:pt x="5279923" y="414877"/>
                </a:lnTo>
                <a:lnTo>
                  <a:pt x="5279923" y="414877"/>
                </a:lnTo>
                <a:cubicBezTo>
                  <a:pt x="5722375" y="346051"/>
                  <a:pt x="7386484" y="-30033"/>
                  <a:pt x="7934632" y="1922"/>
                </a:cubicBezTo>
                <a:cubicBezTo>
                  <a:pt x="8482780" y="33877"/>
                  <a:pt x="8525796" y="320241"/>
                  <a:pt x="8568813" y="606606"/>
                </a:cubicBezTo>
              </a:path>
            </a:pathLst>
          </a:cu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648929" y="3126658"/>
            <a:ext cx="6975987" cy="663677"/>
          </a:xfrm>
          <a:custGeom>
            <a:avLst/>
            <a:gdLst>
              <a:gd name="connsiteX0" fmla="*/ 0 w 6975987"/>
              <a:gd name="connsiteY0" fmla="*/ 340632 h 414373"/>
              <a:gd name="connsiteX1" fmla="*/ 29497 w 6975987"/>
              <a:gd name="connsiteY1" fmla="*/ 266890 h 414373"/>
              <a:gd name="connsiteX2" fmla="*/ 73742 w 6975987"/>
              <a:gd name="connsiteY2" fmla="*/ 252141 h 414373"/>
              <a:gd name="connsiteX3" fmla="*/ 162232 w 6975987"/>
              <a:gd name="connsiteY3" fmla="*/ 237393 h 414373"/>
              <a:gd name="connsiteX4" fmla="*/ 294968 w 6975987"/>
              <a:gd name="connsiteY4" fmla="*/ 207896 h 414373"/>
              <a:gd name="connsiteX5" fmla="*/ 560439 w 6975987"/>
              <a:gd name="connsiteY5" fmla="*/ 222644 h 414373"/>
              <a:gd name="connsiteX6" fmla="*/ 619432 w 6975987"/>
              <a:gd name="connsiteY6" fmla="*/ 252141 h 414373"/>
              <a:gd name="connsiteX7" fmla="*/ 707923 w 6975987"/>
              <a:gd name="connsiteY7" fmla="*/ 281638 h 414373"/>
              <a:gd name="connsiteX8" fmla="*/ 884903 w 6975987"/>
              <a:gd name="connsiteY8" fmla="*/ 311135 h 414373"/>
              <a:gd name="connsiteX9" fmla="*/ 1017639 w 6975987"/>
              <a:gd name="connsiteY9" fmla="*/ 340632 h 414373"/>
              <a:gd name="connsiteX10" fmla="*/ 1209368 w 6975987"/>
              <a:gd name="connsiteY10" fmla="*/ 370128 h 414373"/>
              <a:gd name="connsiteX11" fmla="*/ 1297858 w 6975987"/>
              <a:gd name="connsiteY11" fmla="*/ 311135 h 414373"/>
              <a:gd name="connsiteX12" fmla="*/ 1386348 w 6975987"/>
              <a:gd name="connsiteY12" fmla="*/ 281638 h 414373"/>
              <a:gd name="connsiteX13" fmla="*/ 1489587 w 6975987"/>
              <a:gd name="connsiteY13" fmla="*/ 252141 h 414373"/>
              <a:gd name="connsiteX14" fmla="*/ 1887794 w 6975987"/>
              <a:gd name="connsiteY14" fmla="*/ 266890 h 414373"/>
              <a:gd name="connsiteX15" fmla="*/ 1946787 w 6975987"/>
              <a:gd name="connsiteY15" fmla="*/ 281638 h 414373"/>
              <a:gd name="connsiteX16" fmla="*/ 2035277 w 6975987"/>
              <a:gd name="connsiteY16" fmla="*/ 311135 h 414373"/>
              <a:gd name="connsiteX17" fmla="*/ 2079523 w 6975987"/>
              <a:gd name="connsiteY17" fmla="*/ 325883 h 414373"/>
              <a:gd name="connsiteX18" fmla="*/ 2123768 w 6975987"/>
              <a:gd name="connsiteY18" fmla="*/ 340632 h 414373"/>
              <a:gd name="connsiteX19" fmla="*/ 2241755 w 6975987"/>
              <a:gd name="connsiteY19" fmla="*/ 355380 h 414373"/>
              <a:gd name="connsiteX20" fmla="*/ 2286000 w 6975987"/>
              <a:gd name="connsiteY20" fmla="*/ 370128 h 414373"/>
              <a:gd name="connsiteX21" fmla="*/ 2359742 w 6975987"/>
              <a:gd name="connsiteY21" fmla="*/ 340632 h 414373"/>
              <a:gd name="connsiteX22" fmla="*/ 2462981 w 6975987"/>
              <a:gd name="connsiteY22" fmla="*/ 266890 h 414373"/>
              <a:gd name="connsiteX23" fmla="*/ 2492477 w 6975987"/>
              <a:gd name="connsiteY23" fmla="*/ 222644 h 414373"/>
              <a:gd name="connsiteX24" fmla="*/ 2551471 w 6975987"/>
              <a:gd name="connsiteY24" fmla="*/ 119406 h 414373"/>
              <a:gd name="connsiteX25" fmla="*/ 2684206 w 6975987"/>
              <a:gd name="connsiteY25" fmla="*/ 45664 h 414373"/>
              <a:gd name="connsiteX26" fmla="*/ 2831690 w 6975987"/>
              <a:gd name="connsiteY26" fmla="*/ 30915 h 414373"/>
              <a:gd name="connsiteX27" fmla="*/ 2890684 w 6975987"/>
              <a:gd name="connsiteY27" fmla="*/ 1419 h 414373"/>
              <a:gd name="connsiteX28" fmla="*/ 3377381 w 6975987"/>
              <a:gd name="connsiteY28" fmla="*/ 16167 h 414373"/>
              <a:gd name="connsiteX29" fmla="*/ 3480619 w 6975987"/>
              <a:gd name="connsiteY29" fmla="*/ 89909 h 414373"/>
              <a:gd name="connsiteX30" fmla="*/ 3524865 w 6975987"/>
              <a:gd name="connsiteY30" fmla="*/ 119406 h 414373"/>
              <a:gd name="connsiteX31" fmla="*/ 3672348 w 6975987"/>
              <a:gd name="connsiteY31" fmla="*/ 252141 h 414373"/>
              <a:gd name="connsiteX32" fmla="*/ 3731342 w 6975987"/>
              <a:gd name="connsiteY32" fmla="*/ 266890 h 414373"/>
              <a:gd name="connsiteX33" fmla="*/ 3775587 w 6975987"/>
              <a:gd name="connsiteY33" fmla="*/ 281638 h 414373"/>
              <a:gd name="connsiteX34" fmla="*/ 3878826 w 6975987"/>
              <a:gd name="connsiteY34" fmla="*/ 340632 h 414373"/>
              <a:gd name="connsiteX35" fmla="*/ 4026310 w 6975987"/>
              <a:gd name="connsiteY35" fmla="*/ 370128 h 414373"/>
              <a:gd name="connsiteX36" fmla="*/ 4291781 w 6975987"/>
              <a:gd name="connsiteY36" fmla="*/ 355380 h 414373"/>
              <a:gd name="connsiteX37" fmla="*/ 4424516 w 6975987"/>
              <a:gd name="connsiteY37" fmla="*/ 266890 h 414373"/>
              <a:gd name="connsiteX38" fmla="*/ 4557252 w 6975987"/>
              <a:gd name="connsiteY38" fmla="*/ 222644 h 414373"/>
              <a:gd name="connsiteX39" fmla="*/ 4601497 w 6975987"/>
              <a:gd name="connsiteY39" fmla="*/ 207896 h 414373"/>
              <a:gd name="connsiteX40" fmla="*/ 4999703 w 6975987"/>
              <a:gd name="connsiteY40" fmla="*/ 178399 h 414373"/>
              <a:gd name="connsiteX41" fmla="*/ 5043948 w 6975987"/>
              <a:gd name="connsiteY41" fmla="*/ 207896 h 414373"/>
              <a:gd name="connsiteX42" fmla="*/ 5102942 w 6975987"/>
              <a:gd name="connsiteY42" fmla="*/ 222644 h 414373"/>
              <a:gd name="connsiteX43" fmla="*/ 5191432 w 6975987"/>
              <a:gd name="connsiteY43" fmla="*/ 311135 h 414373"/>
              <a:gd name="connsiteX44" fmla="*/ 5220929 w 6975987"/>
              <a:gd name="connsiteY44" fmla="*/ 355380 h 414373"/>
              <a:gd name="connsiteX45" fmla="*/ 5309419 w 6975987"/>
              <a:gd name="connsiteY45" fmla="*/ 414373 h 414373"/>
              <a:gd name="connsiteX46" fmla="*/ 5648632 w 6975987"/>
              <a:gd name="connsiteY46" fmla="*/ 399625 h 414373"/>
              <a:gd name="connsiteX47" fmla="*/ 5692877 w 6975987"/>
              <a:gd name="connsiteY47" fmla="*/ 384877 h 414373"/>
              <a:gd name="connsiteX48" fmla="*/ 5796116 w 6975987"/>
              <a:gd name="connsiteY48" fmla="*/ 355380 h 414373"/>
              <a:gd name="connsiteX49" fmla="*/ 5884606 w 6975987"/>
              <a:gd name="connsiteY49" fmla="*/ 281638 h 414373"/>
              <a:gd name="connsiteX50" fmla="*/ 5987845 w 6975987"/>
              <a:gd name="connsiteY50" fmla="*/ 252141 h 414373"/>
              <a:gd name="connsiteX51" fmla="*/ 6164826 w 6975987"/>
              <a:gd name="connsiteY51" fmla="*/ 222644 h 414373"/>
              <a:gd name="connsiteX52" fmla="*/ 6386052 w 6975987"/>
              <a:gd name="connsiteY52" fmla="*/ 193148 h 414373"/>
              <a:gd name="connsiteX53" fmla="*/ 6946490 w 6975987"/>
              <a:gd name="connsiteY53" fmla="*/ 222644 h 414373"/>
              <a:gd name="connsiteX54" fmla="*/ 6975987 w 6975987"/>
              <a:gd name="connsiteY54" fmla="*/ 237393 h 414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975987" h="414373">
                <a:moveTo>
                  <a:pt x="0" y="340632"/>
                </a:moveTo>
                <a:cubicBezTo>
                  <a:pt x="9832" y="316051"/>
                  <a:pt x="12549" y="287228"/>
                  <a:pt x="29497" y="266890"/>
                </a:cubicBezTo>
                <a:cubicBezTo>
                  <a:pt x="39449" y="254947"/>
                  <a:pt x="58566" y="255513"/>
                  <a:pt x="73742" y="252141"/>
                </a:cubicBezTo>
                <a:cubicBezTo>
                  <a:pt x="102933" y="245654"/>
                  <a:pt x="132811" y="242742"/>
                  <a:pt x="162232" y="237393"/>
                </a:cubicBezTo>
                <a:cubicBezTo>
                  <a:pt x="230873" y="224913"/>
                  <a:pt x="231852" y="223674"/>
                  <a:pt x="294968" y="207896"/>
                </a:cubicBezTo>
                <a:cubicBezTo>
                  <a:pt x="383458" y="212812"/>
                  <a:pt x="472625" y="210669"/>
                  <a:pt x="560439" y="222644"/>
                </a:cubicBezTo>
                <a:cubicBezTo>
                  <a:pt x="582223" y="225615"/>
                  <a:pt x="599019" y="243976"/>
                  <a:pt x="619432" y="252141"/>
                </a:cubicBezTo>
                <a:cubicBezTo>
                  <a:pt x="648301" y="263689"/>
                  <a:pt x="677434" y="275540"/>
                  <a:pt x="707923" y="281638"/>
                </a:cubicBezTo>
                <a:cubicBezTo>
                  <a:pt x="815752" y="303203"/>
                  <a:pt x="756850" y="292841"/>
                  <a:pt x="884903" y="311135"/>
                </a:cubicBezTo>
                <a:cubicBezTo>
                  <a:pt x="971010" y="339837"/>
                  <a:pt x="887859" y="314676"/>
                  <a:pt x="1017639" y="340632"/>
                </a:cubicBezTo>
                <a:cubicBezTo>
                  <a:pt x="1177288" y="372562"/>
                  <a:pt x="930271" y="339118"/>
                  <a:pt x="1209368" y="370128"/>
                </a:cubicBezTo>
                <a:cubicBezTo>
                  <a:pt x="1355739" y="321339"/>
                  <a:pt x="1132150" y="403195"/>
                  <a:pt x="1297858" y="311135"/>
                </a:cubicBezTo>
                <a:cubicBezTo>
                  <a:pt x="1325037" y="296035"/>
                  <a:pt x="1356851" y="291470"/>
                  <a:pt x="1386348" y="281638"/>
                </a:cubicBezTo>
                <a:cubicBezTo>
                  <a:pt x="1449814" y="260483"/>
                  <a:pt x="1415524" y="270658"/>
                  <a:pt x="1489587" y="252141"/>
                </a:cubicBezTo>
                <a:cubicBezTo>
                  <a:pt x="1622323" y="257057"/>
                  <a:pt x="1755243" y="258338"/>
                  <a:pt x="1887794" y="266890"/>
                </a:cubicBezTo>
                <a:cubicBezTo>
                  <a:pt x="1908021" y="268195"/>
                  <a:pt x="1927372" y="275814"/>
                  <a:pt x="1946787" y="281638"/>
                </a:cubicBezTo>
                <a:cubicBezTo>
                  <a:pt x="1976568" y="290572"/>
                  <a:pt x="2005780" y="301303"/>
                  <a:pt x="2035277" y="311135"/>
                </a:cubicBezTo>
                <a:lnTo>
                  <a:pt x="2079523" y="325883"/>
                </a:lnTo>
                <a:cubicBezTo>
                  <a:pt x="2094271" y="330799"/>
                  <a:pt x="2108342" y="338704"/>
                  <a:pt x="2123768" y="340632"/>
                </a:cubicBezTo>
                <a:lnTo>
                  <a:pt x="2241755" y="355380"/>
                </a:lnTo>
                <a:cubicBezTo>
                  <a:pt x="2256503" y="360296"/>
                  <a:pt x="2270574" y="372056"/>
                  <a:pt x="2286000" y="370128"/>
                </a:cubicBezTo>
                <a:cubicBezTo>
                  <a:pt x="2312270" y="366844"/>
                  <a:pt x="2336063" y="352471"/>
                  <a:pt x="2359742" y="340632"/>
                </a:cubicBezTo>
                <a:cubicBezTo>
                  <a:pt x="2381304" y="329851"/>
                  <a:pt x="2449625" y="276907"/>
                  <a:pt x="2462981" y="266890"/>
                </a:cubicBezTo>
                <a:cubicBezTo>
                  <a:pt x="2472813" y="252141"/>
                  <a:pt x="2483683" y="238034"/>
                  <a:pt x="2492477" y="222644"/>
                </a:cubicBezTo>
                <a:cubicBezTo>
                  <a:pt x="2507899" y="195655"/>
                  <a:pt x="2527517" y="143360"/>
                  <a:pt x="2551471" y="119406"/>
                </a:cubicBezTo>
                <a:cubicBezTo>
                  <a:pt x="2584174" y="86703"/>
                  <a:pt x="2638768" y="54752"/>
                  <a:pt x="2684206" y="45664"/>
                </a:cubicBezTo>
                <a:cubicBezTo>
                  <a:pt x="2732653" y="35974"/>
                  <a:pt x="2782529" y="35831"/>
                  <a:pt x="2831690" y="30915"/>
                </a:cubicBezTo>
                <a:cubicBezTo>
                  <a:pt x="2851355" y="21083"/>
                  <a:pt x="2868706" y="2013"/>
                  <a:pt x="2890684" y="1419"/>
                </a:cubicBezTo>
                <a:cubicBezTo>
                  <a:pt x="3052932" y="-2966"/>
                  <a:pt x="3215605" y="3050"/>
                  <a:pt x="3377381" y="16167"/>
                </a:cubicBezTo>
                <a:cubicBezTo>
                  <a:pt x="3425751" y="20089"/>
                  <a:pt x="3448604" y="63230"/>
                  <a:pt x="3480619" y="89909"/>
                </a:cubicBezTo>
                <a:cubicBezTo>
                  <a:pt x="3494236" y="101257"/>
                  <a:pt x="3511690" y="107548"/>
                  <a:pt x="3524865" y="119406"/>
                </a:cubicBezTo>
                <a:cubicBezTo>
                  <a:pt x="3547689" y="139948"/>
                  <a:pt x="3621463" y="230333"/>
                  <a:pt x="3672348" y="252141"/>
                </a:cubicBezTo>
                <a:cubicBezTo>
                  <a:pt x="3690979" y="260126"/>
                  <a:pt x="3711852" y="261321"/>
                  <a:pt x="3731342" y="266890"/>
                </a:cubicBezTo>
                <a:cubicBezTo>
                  <a:pt x="3746290" y="271161"/>
                  <a:pt x="3761298" y="275514"/>
                  <a:pt x="3775587" y="281638"/>
                </a:cubicBezTo>
                <a:cubicBezTo>
                  <a:pt x="3956584" y="359208"/>
                  <a:pt x="3730708" y="266573"/>
                  <a:pt x="3878826" y="340632"/>
                </a:cubicBezTo>
                <a:cubicBezTo>
                  <a:pt x="3920011" y="361224"/>
                  <a:pt x="3988267" y="364693"/>
                  <a:pt x="4026310" y="370128"/>
                </a:cubicBezTo>
                <a:cubicBezTo>
                  <a:pt x="4114800" y="365212"/>
                  <a:pt x="4205017" y="373456"/>
                  <a:pt x="4291781" y="355380"/>
                </a:cubicBezTo>
                <a:cubicBezTo>
                  <a:pt x="4409745" y="330804"/>
                  <a:pt x="4343411" y="293925"/>
                  <a:pt x="4424516" y="266890"/>
                </a:cubicBezTo>
                <a:lnTo>
                  <a:pt x="4557252" y="222644"/>
                </a:lnTo>
                <a:lnTo>
                  <a:pt x="4601497" y="207896"/>
                </a:lnTo>
                <a:cubicBezTo>
                  <a:pt x="4696897" y="64798"/>
                  <a:pt x="4629427" y="138727"/>
                  <a:pt x="4999703" y="178399"/>
                </a:cubicBezTo>
                <a:cubicBezTo>
                  <a:pt x="5017327" y="180287"/>
                  <a:pt x="5027656" y="200914"/>
                  <a:pt x="5043948" y="207896"/>
                </a:cubicBezTo>
                <a:cubicBezTo>
                  <a:pt x="5062579" y="215881"/>
                  <a:pt x="5083277" y="217728"/>
                  <a:pt x="5102942" y="222644"/>
                </a:cubicBezTo>
                <a:cubicBezTo>
                  <a:pt x="5132439" y="252141"/>
                  <a:pt x="5168293" y="276426"/>
                  <a:pt x="5191432" y="311135"/>
                </a:cubicBezTo>
                <a:cubicBezTo>
                  <a:pt x="5201264" y="325883"/>
                  <a:pt x="5207589" y="343708"/>
                  <a:pt x="5220929" y="355380"/>
                </a:cubicBezTo>
                <a:cubicBezTo>
                  <a:pt x="5247608" y="378724"/>
                  <a:pt x="5309419" y="414373"/>
                  <a:pt x="5309419" y="414373"/>
                </a:cubicBezTo>
                <a:cubicBezTo>
                  <a:pt x="5422490" y="409457"/>
                  <a:pt x="5535788" y="408305"/>
                  <a:pt x="5648632" y="399625"/>
                </a:cubicBezTo>
                <a:cubicBezTo>
                  <a:pt x="5664132" y="398433"/>
                  <a:pt x="5677929" y="389148"/>
                  <a:pt x="5692877" y="384877"/>
                </a:cubicBezTo>
                <a:cubicBezTo>
                  <a:pt x="5822509" y="347839"/>
                  <a:pt x="5690032" y="390740"/>
                  <a:pt x="5796116" y="355380"/>
                </a:cubicBezTo>
                <a:cubicBezTo>
                  <a:pt x="5828732" y="322764"/>
                  <a:pt x="5843541" y="302170"/>
                  <a:pt x="5884606" y="281638"/>
                </a:cubicBezTo>
                <a:cubicBezTo>
                  <a:pt x="5902860" y="272511"/>
                  <a:pt x="5972730" y="254975"/>
                  <a:pt x="5987845" y="252141"/>
                </a:cubicBezTo>
                <a:cubicBezTo>
                  <a:pt x="6046628" y="241119"/>
                  <a:pt x="6105480" y="230062"/>
                  <a:pt x="6164826" y="222644"/>
                </a:cubicBezTo>
                <a:cubicBezTo>
                  <a:pt x="6317307" y="203584"/>
                  <a:pt x="6243576" y="213501"/>
                  <a:pt x="6386052" y="193148"/>
                </a:cubicBezTo>
                <a:cubicBezTo>
                  <a:pt x="6407302" y="193773"/>
                  <a:pt x="6785931" y="169124"/>
                  <a:pt x="6946490" y="222644"/>
                </a:cubicBezTo>
                <a:cubicBezTo>
                  <a:pt x="6956919" y="226120"/>
                  <a:pt x="6966155" y="232477"/>
                  <a:pt x="6975987" y="23739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2772695" y="3170903"/>
            <a:ext cx="5412659" cy="442452"/>
          </a:xfrm>
          <a:custGeom>
            <a:avLst/>
            <a:gdLst>
              <a:gd name="connsiteX0" fmla="*/ 0 w 5412659"/>
              <a:gd name="connsiteY0" fmla="*/ 221226 h 442452"/>
              <a:gd name="connsiteX1" fmla="*/ 44246 w 5412659"/>
              <a:gd name="connsiteY1" fmla="*/ 147484 h 442452"/>
              <a:gd name="connsiteX2" fmla="*/ 353962 w 5412659"/>
              <a:gd name="connsiteY2" fmla="*/ 103239 h 442452"/>
              <a:gd name="connsiteX3" fmla="*/ 1135626 w 5412659"/>
              <a:gd name="connsiteY3" fmla="*/ 132736 h 442452"/>
              <a:gd name="connsiteX4" fmla="*/ 1179871 w 5412659"/>
              <a:gd name="connsiteY4" fmla="*/ 147484 h 442452"/>
              <a:gd name="connsiteX5" fmla="*/ 1209368 w 5412659"/>
              <a:gd name="connsiteY5" fmla="*/ 191729 h 442452"/>
              <a:gd name="connsiteX6" fmla="*/ 1342104 w 5412659"/>
              <a:gd name="connsiteY6" fmla="*/ 88490 h 442452"/>
              <a:gd name="connsiteX7" fmla="*/ 1386349 w 5412659"/>
              <a:gd name="connsiteY7" fmla="*/ 73742 h 442452"/>
              <a:gd name="connsiteX8" fmla="*/ 1430594 w 5412659"/>
              <a:gd name="connsiteY8" fmla="*/ 29497 h 442452"/>
              <a:gd name="connsiteX9" fmla="*/ 1519084 w 5412659"/>
              <a:gd name="connsiteY9" fmla="*/ 0 h 442452"/>
              <a:gd name="connsiteX10" fmla="*/ 1902542 w 5412659"/>
              <a:gd name="connsiteY10" fmla="*/ 14748 h 442452"/>
              <a:gd name="connsiteX11" fmla="*/ 1946788 w 5412659"/>
              <a:gd name="connsiteY11" fmla="*/ 44245 h 442452"/>
              <a:gd name="connsiteX12" fmla="*/ 2020529 w 5412659"/>
              <a:gd name="connsiteY12" fmla="*/ 132736 h 442452"/>
              <a:gd name="connsiteX13" fmla="*/ 2064775 w 5412659"/>
              <a:gd name="connsiteY13" fmla="*/ 162232 h 442452"/>
              <a:gd name="connsiteX14" fmla="*/ 2197510 w 5412659"/>
              <a:gd name="connsiteY14" fmla="*/ 206477 h 442452"/>
              <a:gd name="connsiteX15" fmla="*/ 2271252 w 5412659"/>
              <a:gd name="connsiteY15" fmla="*/ 221226 h 442452"/>
              <a:gd name="connsiteX16" fmla="*/ 2433484 w 5412659"/>
              <a:gd name="connsiteY16" fmla="*/ 265471 h 442452"/>
              <a:gd name="connsiteX17" fmla="*/ 2625213 w 5412659"/>
              <a:gd name="connsiteY17" fmla="*/ 280219 h 442452"/>
              <a:gd name="connsiteX18" fmla="*/ 2669459 w 5412659"/>
              <a:gd name="connsiteY18" fmla="*/ 294968 h 442452"/>
              <a:gd name="connsiteX19" fmla="*/ 2861188 w 5412659"/>
              <a:gd name="connsiteY19" fmla="*/ 339213 h 442452"/>
              <a:gd name="connsiteX20" fmla="*/ 2993923 w 5412659"/>
              <a:gd name="connsiteY20" fmla="*/ 383458 h 442452"/>
              <a:gd name="connsiteX21" fmla="*/ 3038168 w 5412659"/>
              <a:gd name="connsiteY21" fmla="*/ 412955 h 442452"/>
              <a:gd name="connsiteX22" fmla="*/ 3185652 w 5412659"/>
              <a:gd name="connsiteY22" fmla="*/ 442452 h 442452"/>
              <a:gd name="connsiteX23" fmla="*/ 3406878 w 5412659"/>
              <a:gd name="connsiteY23" fmla="*/ 427703 h 442452"/>
              <a:gd name="connsiteX24" fmla="*/ 3421626 w 5412659"/>
              <a:gd name="connsiteY24" fmla="*/ 383458 h 442452"/>
              <a:gd name="connsiteX25" fmla="*/ 3465871 w 5412659"/>
              <a:gd name="connsiteY25" fmla="*/ 368710 h 442452"/>
              <a:gd name="connsiteX26" fmla="*/ 3864078 w 5412659"/>
              <a:gd name="connsiteY26" fmla="*/ 383458 h 442452"/>
              <a:gd name="connsiteX27" fmla="*/ 3937820 w 5412659"/>
              <a:gd name="connsiteY27" fmla="*/ 398207 h 442452"/>
              <a:gd name="connsiteX28" fmla="*/ 4321278 w 5412659"/>
              <a:gd name="connsiteY28" fmla="*/ 383458 h 442452"/>
              <a:gd name="connsiteX29" fmla="*/ 4454013 w 5412659"/>
              <a:gd name="connsiteY29" fmla="*/ 368710 h 442452"/>
              <a:gd name="connsiteX30" fmla="*/ 4498259 w 5412659"/>
              <a:gd name="connsiteY30" fmla="*/ 353961 h 442452"/>
              <a:gd name="connsiteX31" fmla="*/ 4616246 w 5412659"/>
              <a:gd name="connsiteY31" fmla="*/ 324465 h 442452"/>
              <a:gd name="connsiteX32" fmla="*/ 4616246 w 5412659"/>
              <a:gd name="connsiteY32" fmla="*/ 324465 h 442452"/>
              <a:gd name="connsiteX33" fmla="*/ 4748981 w 5412659"/>
              <a:gd name="connsiteY33" fmla="*/ 309716 h 442452"/>
              <a:gd name="connsiteX34" fmla="*/ 4837471 w 5412659"/>
              <a:gd name="connsiteY34" fmla="*/ 280219 h 442452"/>
              <a:gd name="connsiteX35" fmla="*/ 4881717 w 5412659"/>
              <a:gd name="connsiteY35" fmla="*/ 265471 h 442452"/>
              <a:gd name="connsiteX36" fmla="*/ 5014452 w 5412659"/>
              <a:gd name="connsiteY36" fmla="*/ 235974 h 442452"/>
              <a:gd name="connsiteX37" fmla="*/ 5058697 w 5412659"/>
              <a:gd name="connsiteY37" fmla="*/ 221226 h 442452"/>
              <a:gd name="connsiteX38" fmla="*/ 5102942 w 5412659"/>
              <a:gd name="connsiteY38" fmla="*/ 191729 h 442452"/>
              <a:gd name="connsiteX39" fmla="*/ 5324168 w 5412659"/>
              <a:gd name="connsiteY39" fmla="*/ 191729 h 442452"/>
              <a:gd name="connsiteX40" fmla="*/ 5368413 w 5412659"/>
              <a:gd name="connsiteY40" fmla="*/ 235974 h 442452"/>
              <a:gd name="connsiteX41" fmla="*/ 5412659 w 5412659"/>
              <a:gd name="connsiteY41" fmla="*/ 265471 h 442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5412659" h="442452">
                <a:moveTo>
                  <a:pt x="0" y="221226"/>
                </a:moveTo>
                <a:cubicBezTo>
                  <a:pt x="14749" y="196645"/>
                  <a:pt x="21619" y="165083"/>
                  <a:pt x="44246" y="147484"/>
                </a:cubicBezTo>
                <a:cubicBezTo>
                  <a:pt x="103723" y="101224"/>
                  <a:pt x="337333" y="104348"/>
                  <a:pt x="353962" y="103239"/>
                </a:cubicBezTo>
                <a:cubicBezTo>
                  <a:pt x="400931" y="104238"/>
                  <a:pt x="906652" y="81852"/>
                  <a:pt x="1135626" y="132736"/>
                </a:cubicBezTo>
                <a:cubicBezTo>
                  <a:pt x="1150802" y="136108"/>
                  <a:pt x="1165123" y="142568"/>
                  <a:pt x="1179871" y="147484"/>
                </a:cubicBezTo>
                <a:cubicBezTo>
                  <a:pt x="1189703" y="162232"/>
                  <a:pt x="1192710" y="197787"/>
                  <a:pt x="1209368" y="191729"/>
                </a:cubicBezTo>
                <a:cubicBezTo>
                  <a:pt x="1262046" y="172573"/>
                  <a:pt x="1288928" y="106215"/>
                  <a:pt x="1342104" y="88490"/>
                </a:cubicBezTo>
                <a:lnTo>
                  <a:pt x="1386349" y="73742"/>
                </a:lnTo>
                <a:cubicBezTo>
                  <a:pt x="1401097" y="58994"/>
                  <a:pt x="1412361" y="39626"/>
                  <a:pt x="1430594" y="29497"/>
                </a:cubicBezTo>
                <a:cubicBezTo>
                  <a:pt x="1457773" y="14397"/>
                  <a:pt x="1519084" y="0"/>
                  <a:pt x="1519084" y="0"/>
                </a:cubicBezTo>
                <a:cubicBezTo>
                  <a:pt x="1646903" y="4916"/>
                  <a:pt x="1775307" y="1586"/>
                  <a:pt x="1902542" y="14748"/>
                </a:cubicBezTo>
                <a:cubicBezTo>
                  <a:pt x="1920174" y="16572"/>
                  <a:pt x="1933171" y="32897"/>
                  <a:pt x="1946788" y="44245"/>
                </a:cubicBezTo>
                <a:cubicBezTo>
                  <a:pt x="2091765" y="165059"/>
                  <a:pt x="1904509" y="16716"/>
                  <a:pt x="2020529" y="132736"/>
                </a:cubicBezTo>
                <a:cubicBezTo>
                  <a:pt x="2033063" y="145270"/>
                  <a:pt x="2048921" y="154305"/>
                  <a:pt x="2064775" y="162232"/>
                </a:cubicBezTo>
                <a:cubicBezTo>
                  <a:pt x="2112959" y="186324"/>
                  <a:pt x="2146810" y="195210"/>
                  <a:pt x="2197510" y="206477"/>
                </a:cubicBezTo>
                <a:cubicBezTo>
                  <a:pt x="2221981" y="211915"/>
                  <a:pt x="2246933" y="215146"/>
                  <a:pt x="2271252" y="221226"/>
                </a:cubicBezTo>
                <a:cubicBezTo>
                  <a:pt x="2342742" y="239099"/>
                  <a:pt x="2329659" y="257485"/>
                  <a:pt x="2433484" y="265471"/>
                </a:cubicBezTo>
                <a:lnTo>
                  <a:pt x="2625213" y="280219"/>
                </a:lnTo>
                <a:cubicBezTo>
                  <a:pt x="2639962" y="285135"/>
                  <a:pt x="2654377" y="291197"/>
                  <a:pt x="2669459" y="294968"/>
                </a:cubicBezTo>
                <a:cubicBezTo>
                  <a:pt x="2763062" y="318369"/>
                  <a:pt x="2751050" y="302500"/>
                  <a:pt x="2861188" y="339213"/>
                </a:cubicBezTo>
                <a:cubicBezTo>
                  <a:pt x="2905433" y="353961"/>
                  <a:pt x="2955118" y="357588"/>
                  <a:pt x="2993923" y="383458"/>
                </a:cubicBezTo>
                <a:cubicBezTo>
                  <a:pt x="3008671" y="393290"/>
                  <a:pt x="3021226" y="407742"/>
                  <a:pt x="3038168" y="412955"/>
                </a:cubicBezTo>
                <a:cubicBezTo>
                  <a:pt x="3086086" y="427699"/>
                  <a:pt x="3185652" y="442452"/>
                  <a:pt x="3185652" y="442452"/>
                </a:cubicBezTo>
                <a:cubicBezTo>
                  <a:pt x="3259394" y="437536"/>
                  <a:pt x="3335179" y="445628"/>
                  <a:pt x="3406878" y="427703"/>
                </a:cubicBezTo>
                <a:cubicBezTo>
                  <a:pt x="3421960" y="423932"/>
                  <a:pt x="3410633" y="394451"/>
                  <a:pt x="3421626" y="383458"/>
                </a:cubicBezTo>
                <a:cubicBezTo>
                  <a:pt x="3432619" y="372465"/>
                  <a:pt x="3451123" y="373626"/>
                  <a:pt x="3465871" y="368710"/>
                </a:cubicBezTo>
                <a:cubicBezTo>
                  <a:pt x="3598607" y="373626"/>
                  <a:pt x="3731510" y="375172"/>
                  <a:pt x="3864078" y="383458"/>
                </a:cubicBezTo>
                <a:cubicBezTo>
                  <a:pt x="3889097" y="385022"/>
                  <a:pt x="3912753" y="398207"/>
                  <a:pt x="3937820" y="398207"/>
                </a:cubicBezTo>
                <a:cubicBezTo>
                  <a:pt x="4065734" y="398207"/>
                  <a:pt x="4193459" y="388374"/>
                  <a:pt x="4321278" y="383458"/>
                </a:cubicBezTo>
                <a:cubicBezTo>
                  <a:pt x="4365523" y="378542"/>
                  <a:pt x="4410101" y="376029"/>
                  <a:pt x="4454013" y="368710"/>
                </a:cubicBezTo>
                <a:cubicBezTo>
                  <a:pt x="4469348" y="366154"/>
                  <a:pt x="4483260" y="358052"/>
                  <a:pt x="4498259" y="353961"/>
                </a:cubicBezTo>
                <a:cubicBezTo>
                  <a:pt x="4537370" y="343294"/>
                  <a:pt x="4576917" y="334297"/>
                  <a:pt x="4616246" y="324465"/>
                </a:cubicBezTo>
                <a:lnTo>
                  <a:pt x="4616246" y="324465"/>
                </a:lnTo>
                <a:lnTo>
                  <a:pt x="4748981" y="309716"/>
                </a:lnTo>
                <a:lnTo>
                  <a:pt x="4837471" y="280219"/>
                </a:lnTo>
                <a:cubicBezTo>
                  <a:pt x="4852220" y="275303"/>
                  <a:pt x="4866472" y="268520"/>
                  <a:pt x="4881717" y="265471"/>
                </a:cubicBezTo>
                <a:cubicBezTo>
                  <a:pt x="4932420" y="255331"/>
                  <a:pt x="4965841" y="249863"/>
                  <a:pt x="5014452" y="235974"/>
                </a:cubicBezTo>
                <a:cubicBezTo>
                  <a:pt x="5029400" y="231703"/>
                  <a:pt x="5043949" y="226142"/>
                  <a:pt x="5058697" y="221226"/>
                </a:cubicBezTo>
                <a:cubicBezTo>
                  <a:pt x="5073445" y="211394"/>
                  <a:pt x="5087088" y="199656"/>
                  <a:pt x="5102942" y="191729"/>
                </a:cubicBezTo>
                <a:cubicBezTo>
                  <a:pt x="5174659" y="155871"/>
                  <a:pt x="5240940" y="184793"/>
                  <a:pt x="5324168" y="191729"/>
                </a:cubicBezTo>
                <a:cubicBezTo>
                  <a:pt x="5338916" y="206477"/>
                  <a:pt x="5352390" y="222622"/>
                  <a:pt x="5368413" y="235974"/>
                </a:cubicBezTo>
                <a:cubicBezTo>
                  <a:pt x="5382030" y="247322"/>
                  <a:pt x="5412659" y="265471"/>
                  <a:pt x="5412659" y="26547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4513006" y="516194"/>
            <a:ext cx="1932039" cy="1460090"/>
          </a:xfrm>
          <a:custGeom>
            <a:avLst/>
            <a:gdLst>
              <a:gd name="connsiteX0" fmla="*/ 265471 w 1932039"/>
              <a:gd name="connsiteY0" fmla="*/ 604683 h 1460090"/>
              <a:gd name="connsiteX1" fmla="*/ 176981 w 1932039"/>
              <a:gd name="connsiteY1" fmla="*/ 486696 h 1460090"/>
              <a:gd name="connsiteX2" fmla="*/ 162233 w 1932039"/>
              <a:gd name="connsiteY2" fmla="*/ 412954 h 1460090"/>
              <a:gd name="connsiteX3" fmla="*/ 176981 w 1932039"/>
              <a:gd name="connsiteY3" fmla="*/ 280219 h 1460090"/>
              <a:gd name="connsiteX4" fmla="*/ 265471 w 1932039"/>
              <a:gd name="connsiteY4" fmla="*/ 191729 h 1460090"/>
              <a:gd name="connsiteX5" fmla="*/ 427704 w 1932039"/>
              <a:gd name="connsiteY5" fmla="*/ 14748 h 1460090"/>
              <a:gd name="connsiteX6" fmla="*/ 634181 w 1932039"/>
              <a:gd name="connsiteY6" fmla="*/ 0 h 1460090"/>
              <a:gd name="connsiteX7" fmla="*/ 870155 w 1932039"/>
              <a:gd name="connsiteY7" fmla="*/ 29496 h 1460090"/>
              <a:gd name="connsiteX8" fmla="*/ 943897 w 1932039"/>
              <a:gd name="connsiteY8" fmla="*/ 117987 h 1460090"/>
              <a:gd name="connsiteX9" fmla="*/ 1106129 w 1932039"/>
              <a:gd name="connsiteY9" fmla="*/ 265471 h 1460090"/>
              <a:gd name="connsiteX10" fmla="*/ 1179871 w 1932039"/>
              <a:gd name="connsiteY10" fmla="*/ 339212 h 1460090"/>
              <a:gd name="connsiteX11" fmla="*/ 1194620 w 1932039"/>
              <a:gd name="connsiteY11" fmla="*/ 383458 h 1460090"/>
              <a:gd name="connsiteX12" fmla="*/ 1209368 w 1932039"/>
              <a:gd name="connsiteY12" fmla="*/ 457200 h 1460090"/>
              <a:gd name="connsiteX13" fmla="*/ 1238865 w 1932039"/>
              <a:gd name="connsiteY13" fmla="*/ 516193 h 1460090"/>
              <a:gd name="connsiteX14" fmla="*/ 1253613 w 1932039"/>
              <a:gd name="connsiteY14" fmla="*/ 560438 h 1460090"/>
              <a:gd name="connsiteX15" fmla="*/ 1312607 w 1932039"/>
              <a:gd name="connsiteY15" fmla="*/ 457200 h 1460090"/>
              <a:gd name="connsiteX16" fmla="*/ 1401097 w 1932039"/>
              <a:gd name="connsiteY16" fmla="*/ 398206 h 1460090"/>
              <a:gd name="connsiteX17" fmla="*/ 1725562 w 1932039"/>
              <a:gd name="connsiteY17" fmla="*/ 457200 h 1460090"/>
              <a:gd name="connsiteX18" fmla="*/ 1784555 w 1932039"/>
              <a:gd name="connsiteY18" fmla="*/ 501445 h 1460090"/>
              <a:gd name="connsiteX19" fmla="*/ 1828800 w 1932039"/>
              <a:gd name="connsiteY19" fmla="*/ 589935 h 1460090"/>
              <a:gd name="connsiteX20" fmla="*/ 1843549 w 1932039"/>
              <a:gd name="connsiteY20" fmla="*/ 634180 h 1460090"/>
              <a:gd name="connsiteX21" fmla="*/ 1887794 w 1932039"/>
              <a:gd name="connsiteY21" fmla="*/ 752167 h 1460090"/>
              <a:gd name="connsiteX22" fmla="*/ 1902542 w 1932039"/>
              <a:gd name="connsiteY22" fmla="*/ 840658 h 1460090"/>
              <a:gd name="connsiteX23" fmla="*/ 1932039 w 1932039"/>
              <a:gd name="connsiteY23" fmla="*/ 929148 h 1460090"/>
              <a:gd name="connsiteX24" fmla="*/ 1902542 w 1932039"/>
              <a:gd name="connsiteY24" fmla="*/ 1194619 h 1460090"/>
              <a:gd name="connsiteX25" fmla="*/ 1858297 w 1932039"/>
              <a:gd name="connsiteY25" fmla="*/ 1297858 h 1460090"/>
              <a:gd name="connsiteX26" fmla="*/ 1725562 w 1932039"/>
              <a:gd name="connsiteY26" fmla="*/ 1327354 h 1460090"/>
              <a:gd name="connsiteX27" fmla="*/ 1120878 w 1932039"/>
              <a:gd name="connsiteY27" fmla="*/ 1312606 h 1460090"/>
              <a:gd name="connsiteX28" fmla="*/ 1047136 w 1932039"/>
              <a:gd name="connsiteY28" fmla="*/ 1327354 h 1460090"/>
              <a:gd name="connsiteX29" fmla="*/ 1002891 w 1932039"/>
              <a:gd name="connsiteY29" fmla="*/ 1401096 h 1460090"/>
              <a:gd name="connsiteX30" fmla="*/ 988142 w 1932039"/>
              <a:gd name="connsiteY30" fmla="*/ 1445341 h 1460090"/>
              <a:gd name="connsiteX31" fmla="*/ 914400 w 1932039"/>
              <a:gd name="connsiteY31" fmla="*/ 1460090 h 1460090"/>
              <a:gd name="connsiteX32" fmla="*/ 722671 w 1932039"/>
              <a:gd name="connsiteY32" fmla="*/ 1445341 h 1460090"/>
              <a:gd name="connsiteX33" fmla="*/ 678426 w 1932039"/>
              <a:gd name="connsiteY33" fmla="*/ 1415845 h 1460090"/>
              <a:gd name="connsiteX34" fmla="*/ 619433 w 1932039"/>
              <a:gd name="connsiteY34" fmla="*/ 1386348 h 1460090"/>
              <a:gd name="connsiteX35" fmla="*/ 575188 w 1932039"/>
              <a:gd name="connsiteY35" fmla="*/ 1356851 h 1460090"/>
              <a:gd name="connsiteX36" fmla="*/ 530942 w 1932039"/>
              <a:gd name="connsiteY36" fmla="*/ 1342103 h 1460090"/>
              <a:gd name="connsiteX37" fmla="*/ 368710 w 1932039"/>
              <a:gd name="connsiteY37" fmla="*/ 1312606 h 1460090"/>
              <a:gd name="connsiteX38" fmla="*/ 324465 w 1932039"/>
              <a:gd name="connsiteY38" fmla="*/ 1283109 h 1460090"/>
              <a:gd name="connsiteX39" fmla="*/ 235975 w 1932039"/>
              <a:gd name="connsiteY39" fmla="*/ 1224116 h 1460090"/>
              <a:gd name="connsiteX40" fmla="*/ 162233 w 1932039"/>
              <a:gd name="connsiteY40" fmla="*/ 1091380 h 1460090"/>
              <a:gd name="connsiteX41" fmla="*/ 117988 w 1932039"/>
              <a:gd name="connsiteY41" fmla="*/ 1032387 h 1460090"/>
              <a:gd name="connsiteX42" fmla="*/ 88491 w 1932039"/>
              <a:gd name="connsiteY42" fmla="*/ 988141 h 1460090"/>
              <a:gd name="connsiteX43" fmla="*/ 44246 w 1932039"/>
              <a:gd name="connsiteY43" fmla="*/ 943896 h 1460090"/>
              <a:gd name="connsiteX44" fmla="*/ 0 w 1932039"/>
              <a:gd name="connsiteY44" fmla="*/ 855406 h 1460090"/>
              <a:gd name="connsiteX45" fmla="*/ 29497 w 1932039"/>
              <a:gd name="connsiteY45" fmla="*/ 707922 h 1460090"/>
              <a:gd name="connsiteX46" fmla="*/ 117988 w 1932039"/>
              <a:gd name="connsiteY46" fmla="*/ 604683 h 1460090"/>
              <a:gd name="connsiteX47" fmla="*/ 176981 w 1932039"/>
              <a:gd name="connsiteY47" fmla="*/ 560438 h 1460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932039" h="1460090">
                <a:moveTo>
                  <a:pt x="265471" y="604683"/>
                </a:moveTo>
                <a:cubicBezTo>
                  <a:pt x="264084" y="602949"/>
                  <a:pt x="185267" y="508792"/>
                  <a:pt x="176981" y="486696"/>
                </a:cubicBezTo>
                <a:cubicBezTo>
                  <a:pt x="168179" y="463225"/>
                  <a:pt x="167149" y="437535"/>
                  <a:pt x="162233" y="412954"/>
                </a:cubicBezTo>
                <a:cubicBezTo>
                  <a:pt x="167149" y="368709"/>
                  <a:pt x="158155" y="320560"/>
                  <a:pt x="176981" y="280219"/>
                </a:cubicBezTo>
                <a:cubicBezTo>
                  <a:pt x="194621" y="242418"/>
                  <a:pt x="239861" y="224657"/>
                  <a:pt x="265471" y="191729"/>
                </a:cubicBezTo>
                <a:cubicBezTo>
                  <a:pt x="266295" y="190670"/>
                  <a:pt x="375398" y="26372"/>
                  <a:pt x="427704" y="14748"/>
                </a:cubicBezTo>
                <a:cubicBezTo>
                  <a:pt x="495062" y="-220"/>
                  <a:pt x="565355" y="4916"/>
                  <a:pt x="634181" y="0"/>
                </a:cubicBezTo>
                <a:cubicBezTo>
                  <a:pt x="712839" y="9832"/>
                  <a:pt x="793495" y="9323"/>
                  <a:pt x="870155" y="29496"/>
                </a:cubicBezTo>
                <a:cubicBezTo>
                  <a:pt x="899757" y="37286"/>
                  <a:pt x="925927" y="98020"/>
                  <a:pt x="943897" y="117987"/>
                </a:cubicBezTo>
                <a:cubicBezTo>
                  <a:pt x="1125366" y="319619"/>
                  <a:pt x="977469" y="151106"/>
                  <a:pt x="1106129" y="265471"/>
                </a:cubicBezTo>
                <a:cubicBezTo>
                  <a:pt x="1132110" y="288566"/>
                  <a:pt x="1155290" y="314632"/>
                  <a:pt x="1179871" y="339212"/>
                </a:cubicBezTo>
                <a:cubicBezTo>
                  <a:pt x="1184787" y="353961"/>
                  <a:pt x="1190849" y="368376"/>
                  <a:pt x="1194620" y="383458"/>
                </a:cubicBezTo>
                <a:cubicBezTo>
                  <a:pt x="1200700" y="407777"/>
                  <a:pt x="1201441" y="433419"/>
                  <a:pt x="1209368" y="457200"/>
                </a:cubicBezTo>
                <a:cubicBezTo>
                  <a:pt x="1216320" y="478057"/>
                  <a:pt x="1230204" y="495985"/>
                  <a:pt x="1238865" y="516193"/>
                </a:cubicBezTo>
                <a:cubicBezTo>
                  <a:pt x="1244989" y="530482"/>
                  <a:pt x="1248697" y="545690"/>
                  <a:pt x="1253613" y="560438"/>
                </a:cubicBezTo>
                <a:cubicBezTo>
                  <a:pt x="1269002" y="514274"/>
                  <a:pt x="1270313" y="494795"/>
                  <a:pt x="1312607" y="457200"/>
                </a:cubicBezTo>
                <a:cubicBezTo>
                  <a:pt x="1339103" y="433648"/>
                  <a:pt x="1401097" y="398206"/>
                  <a:pt x="1401097" y="398206"/>
                </a:cubicBezTo>
                <a:cubicBezTo>
                  <a:pt x="1648239" y="424221"/>
                  <a:pt x="1612738" y="376611"/>
                  <a:pt x="1725562" y="457200"/>
                </a:cubicBezTo>
                <a:cubicBezTo>
                  <a:pt x="1745564" y="471487"/>
                  <a:pt x="1764891" y="486697"/>
                  <a:pt x="1784555" y="501445"/>
                </a:cubicBezTo>
                <a:cubicBezTo>
                  <a:pt x="1821627" y="612657"/>
                  <a:pt x="1771620" y="475574"/>
                  <a:pt x="1828800" y="589935"/>
                </a:cubicBezTo>
                <a:cubicBezTo>
                  <a:pt x="1835752" y="603840"/>
                  <a:pt x="1838090" y="619624"/>
                  <a:pt x="1843549" y="634180"/>
                </a:cubicBezTo>
                <a:cubicBezTo>
                  <a:pt x="1896445" y="775233"/>
                  <a:pt x="1854325" y="651756"/>
                  <a:pt x="1887794" y="752167"/>
                </a:cubicBezTo>
                <a:cubicBezTo>
                  <a:pt x="1892710" y="781664"/>
                  <a:pt x="1895289" y="811647"/>
                  <a:pt x="1902542" y="840658"/>
                </a:cubicBezTo>
                <a:cubicBezTo>
                  <a:pt x="1910083" y="870822"/>
                  <a:pt x="1932039" y="929148"/>
                  <a:pt x="1932039" y="929148"/>
                </a:cubicBezTo>
                <a:cubicBezTo>
                  <a:pt x="1908377" y="1284095"/>
                  <a:pt x="1942321" y="1055396"/>
                  <a:pt x="1902542" y="1194619"/>
                </a:cubicBezTo>
                <a:cubicBezTo>
                  <a:pt x="1892045" y="1231356"/>
                  <a:pt x="1891560" y="1271247"/>
                  <a:pt x="1858297" y="1297858"/>
                </a:cubicBezTo>
                <a:cubicBezTo>
                  <a:pt x="1839189" y="1313145"/>
                  <a:pt x="1726466" y="1327203"/>
                  <a:pt x="1725562" y="1327354"/>
                </a:cubicBezTo>
                <a:cubicBezTo>
                  <a:pt x="1524001" y="1322438"/>
                  <a:pt x="1322499" y="1312606"/>
                  <a:pt x="1120878" y="1312606"/>
                </a:cubicBezTo>
                <a:cubicBezTo>
                  <a:pt x="1095811" y="1312606"/>
                  <a:pt x="1067190" y="1312314"/>
                  <a:pt x="1047136" y="1327354"/>
                </a:cubicBezTo>
                <a:cubicBezTo>
                  <a:pt x="1024203" y="1344553"/>
                  <a:pt x="1015711" y="1375457"/>
                  <a:pt x="1002891" y="1401096"/>
                </a:cubicBezTo>
                <a:cubicBezTo>
                  <a:pt x="995938" y="1415001"/>
                  <a:pt x="1001077" y="1436718"/>
                  <a:pt x="988142" y="1445341"/>
                </a:cubicBezTo>
                <a:cubicBezTo>
                  <a:pt x="967285" y="1459246"/>
                  <a:pt x="938981" y="1455174"/>
                  <a:pt x="914400" y="1460090"/>
                </a:cubicBezTo>
                <a:cubicBezTo>
                  <a:pt x="850490" y="1455174"/>
                  <a:pt x="785672" y="1457154"/>
                  <a:pt x="722671" y="1445341"/>
                </a:cubicBezTo>
                <a:cubicBezTo>
                  <a:pt x="705249" y="1442074"/>
                  <a:pt x="693816" y="1424639"/>
                  <a:pt x="678426" y="1415845"/>
                </a:cubicBezTo>
                <a:cubicBezTo>
                  <a:pt x="659337" y="1404937"/>
                  <a:pt x="638522" y="1397256"/>
                  <a:pt x="619433" y="1386348"/>
                </a:cubicBezTo>
                <a:cubicBezTo>
                  <a:pt x="604043" y="1377554"/>
                  <a:pt x="591042" y="1364778"/>
                  <a:pt x="575188" y="1356851"/>
                </a:cubicBezTo>
                <a:cubicBezTo>
                  <a:pt x="561283" y="1349899"/>
                  <a:pt x="545890" y="1346374"/>
                  <a:pt x="530942" y="1342103"/>
                </a:cubicBezTo>
                <a:cubicBezTo>
                  <a:pt x="461396" y="1322233"/>
                  <a:pt x="452276" y="1324544"/>
                  <a:pt x="368710" y="1312606"/>
                </a:cubicBezTo>
                <a:cubicBezTo>
                  <a:pt x="353962" y="1302774"/>
                  <a:pt x="340319" y="1291036"/>
                  <a:pt x="324465" y="1283109"/>
                </a:cubicBezTo>
                <a:cubicBezTo>
                  <a:pt x="264094" y="1252924"/>
                  <a:pt x="286301" y="1291216"/>
                  <a:pt x="235975" y="1224116"/>
                </a:cubicBezTo>
                <a:cubicBezTo>
                  <a:pt x="167093" y="1132274"/>
                  <a:pt x="214768" y="1175437"/>
                  <a:pt x="162233" y="1091380"/>
                </a:cubicBezTo>
                <a:cubicBezTo>
                  <a:pt x="149205" y="1070536"/>
                  <a:pt x="132275" y="1052389"/>
                  <a:pt x="117988" y="1032387"/>
                </a:cubicBezTo>
                <a:cubicBezTo>
                  <a:pt x="107685" y="1017963"/>
                  <a:pt x="99839" y="1001758"/>
                  <a:pt x="88491" y="988141"/>
                </a:cubicBezTo>
                <a:cubicBezTo>
                  <a:pt x="75139" y="972118"/>
                  <a:pt x="57599" y="959919"/>
                  <a:pt x="44246" y="943896"/>
                </a:cubicBezTo>
                <a:cubicBezTo>
                  <a:pt x="12479" y="905776"/>
                  <a:pt x="14782" y="899750"/>
                  <a:pt x="0" y="855406"/>
                </a:cubicBezTo>
                <a:cubicBezTo>
                  <a:pt x="9832" y="806245"/>
                  <a:pt x="12635" y="755136"/>
                  <a:pt x="29497" y="707922"/>
                </a:cubicBezTo>
                <a:cubicBezTo>
                  <a:pt x="35886" y="690032"/>
                  <a:pt x="99103" y="617273"/>
                  <a:pt x="117988" y="604683"/>
                </a:cubicBezTo>
                <a:cubicBezTo>
                  <a:pt x="186330" y="559122"/>
                  <a:pt x="145616" y="623170"/>
                  <a:pt x="176981" y="560438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5249777" y="1946787"/>
            <a:ext cx="30146" cy="1194619"/>
          </a:xfrm>
          <a:custGeom>
            <a:avLst/>
            <a:gdLst>
              <a:gd name="connsiteX0" fmla="*/ 30146 w 30146"/>
              <a:gd name="connsiteY0" fmla="*/ 0 h 1194619"/>
              <a:gd name="connsiteX1" fmla="*/ 649 w 30146"/>
              <a:gd name="connsiteY1" fmla="*/ 870155 h 1194619"/>
              <a:gd name="connsiteX2" fmla="*/ 649 w 30146"/>
              <a:gd name="connsiteY2" fmla="*/ 1194619 h 1194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146" h="1194619">
                <a:moveTo>
                  <a:pt x="30146" y="0"/>
                </a:moveTo>
                <a:cubicBezTo>
                  <a:pt x="-20076" y="351538"/>
                  <a:pt x="11003" y="103916"/>
                  <a:pt x="649" y="870155"/>
                </a:cubicBezTo>
                <a:cubicBezTo>
                  <a:pt x="-812" y="978300"/>
                  <a:pt x="649" y="1086464"/>
                  <a:pt x="649" y="1194619"/>
                </a:cubicBezTo>
              </a:path>
            </a:pathLst>
          </a:cu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5811887" y="1917290"/>
            <a:ext cx="59623" cy="1401097"/>
          </a:xfrm>
          <a:custGeom>
            <a:avLst/>
            <a:gdLst>
              <a:gd name="connsiteX0" fmla="*/ 28474 w 59623"/>
              <a:gd name="connsiteY0" fmla="*/ 0 h 1401097"/>
              <a:gd name="connsiteX1" fmla="*/ 28474 w 59623"/>
              <a:gd name="connsiteY1" fmla="*/ 648929 h 1401097"/>
              <a:gd name="connsiteX2" fmla="*/ 43223 w 59623"/>
              <a:gd name="connsiteY2" fmla="*/ 855407 h 1401097"/>
              <a:gd name="connsiteX3" fmla="*/ 57971 w 59623"/>
              <a:gd name="connsiteY3" fmla="*/ 988142 h 1401097"/>
              <a:gd name="connsiteX4" fmla="*/ 57971 w 59623"/>
              <a:gd name="connsiteY4" fmla="*/ 1401097 h 140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623" h="1401097">
                <a:moveTo>
                  <a:pt x="28474" y="0"/>
                </a:moveTo>
                <a:cubicBezTo>
                  <a:pt x="-23088" y="257818"/>
                  <a:pt x="6976" y="79223"/>
                  <a:pt x="28474" y="648929"/>
                </a:cubicBezTo>
                <a:cubicBezTo>
                  <a:pt x="31076" y="717881"/>
                  <a:pt x="37245" y="786665"/>
                  <a:pt x="43223" y="855407"/>
                </a:cubicBezTo>
                <a:cubicBezTo>
                  <a:pt x="47080" y="899757"/>
                  <a:pt x="56768" y="943641"/>
                  <a:pt x="57971" y="988142"/>
                </a:cubicBezTo>
                <a:cubicBezTo>
                  <a:pt x="61690" y="1125743"/>
                  <a:pt x="57971" y="1263445"/>
                  <a:pt x="57971" y="1401097"/>
                </a:cubicBezTo>
              </a:path>
            </a:pathLst>
          </a:cu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6502191" y="147484"/>
            <a:ext cx="1963383" cy="638635"/>
          </a:xfrm>
          <a:custGeom>
            <a:avLst/>
            <a:gdLst>
              <a:gd name="connsiteX0" fmla="*/ 562286 w 1963383"/>
              <a:gd name="connsiteY0" fmla="*/ 132735 h 638635"/>
              <a:gd name="connsiteX1" fmla="*/ 414803 w 1963383"/>
              <a:gd name="connsiteY1" fmla="*/ 103239 h 638635"/>
              <a:gd name="connsiteX2" fmla="*/ 193577 w 1963383"/>
              <a:gd name="connsiteY2" fmla="*/ 132735 h 638635"/>
              <a:gd name="connsiteX3" fmla="*/ 75590 w 1963383"/>
              <a:gd name="connsiteY3" fmla="*/ 176981 h 638635"/>
              <a:gd name="connsiteX4" fmla="*/ 31344 w 1963383"/>
              <a:gd name="connsiteY4" fmla="*/ 221226 h 638635"/>
              <a:gd name="connsiteX5" fmla="*/ 16596 w 1963383"/>
              <a:gd name="connsiteY5" fmla="*/ 265471 h 638635"/>
              <a:gd name="connsiteX6" fmla="*/ 31344 w 1963383"/>
              <a:gd name="connsiteY6" fmla="*/ 545690 h 638635"/>
              <a:gd name="connsiteX7" fmla="*/ 90338 w 1963383"/>
              <a:gd name="connsiteY7" fmla="*/ 575187 h 638635"/>
              <a:gd name="connsiteX8" fmla="*/ 223074 w 1963383"/>
              <a:gd name="connsiteY8" fmla="*/ 589935 h 638635"/>
              <a:gd name="connsiteX9" fmla="*/ 1093228 w 1963383"/>
              <a:gd name="connsiteY9" fmla="*/ 604684 h 638635"/>
              <a:gd name="connsiteX10" fmla="*/ 1166970 w 1963383"/>
              <a:gd name="connsiteY10" fmla="*/ 589935 h 638635"/>
              <a:gd name="connsiteX11" fmla="*/ 1373448 w 1963383"/>
              <a:gd name="connsiteY11" fmla="*/ 516193 h 638635"/>
              <a:gd name="connsiteX12" fmla="*/ 1417693 w 1963383"/>
              <a:gd name="connsiteY12" fmla="*/ 471948 h 638635"/>
              <a:gd name="connsiteX13" fmla="*/ 1402944 w 1963383"/>
              <a:gd name="connsiteY13" fmla="*/ 383458 h 638635"/>
              <a:gd name="connsiteX14" fmla="*/ 1432441 w 1963383"/>
              <a:gd name="connsiteY14" fmla="*/ 471948 h 638635"/>
              <a:gd name="connsiteX15" fmla="*/ 1565177 w 1963383"/>
              <a:gd name="connsiteY15" fmla="*/ 545690 h 638635"/>
              <a:gd name="connsiteX16" fmla="*/ 1668415 w 1963383"/>
              <a:gd name="connsiteY16" fmla="*/ 560439 h 638635"/>
              <a:gd name="connsiteX17" fmla="*/ 1948635 w 1963383"/>
              <a:gd name="connsiteY17" fmla="*/ 501445 h 638635"/>
              <a:gd name="connsiteX18" fmla="*/ 1963383 w 1963383"/>
              <a:gd name="connsiteY18" fmla="*/ 457200 h 638635"/>
              <a:gd name="connsiteX19" fmla="*/ 1948635 w 1963383"/>
              <a:gd name="connsiteY19" fmla="*/ 250722 h 638635"/>
              <a:gd name="connsiteX20" fmla="*/ 1860144 w 1963383"/>
              <a:gd name="connsiteY20" fmla="*/ 206477 h 638635"/>
              <a:gd name="connsiteX21" fmla="*/ 1638919 w 1963383"/>
              <a:gd name="connsiteY21" fmla="*/ 176981 h 638635"/>
              <a:gd name="connsiteX22" fmla="*/ 1520932 w 1963383"/>
              <a:gd name="connsiteY22" fmla="*/ 162232 h 638635"/>
              <a:gd name="connsiteX23" fmla="*/ 1314454 w 1963383"/>
              <a:gd name="connsiteY23" fmla="*/ 132735 h 638635"/>
              <a:gd name="connsiteX24" fmla="*/ 1299706 w 1963383"/>
              <a:gd name="connsiteY24" fmla="*/ 73742 h 638635"/>
              <a:gd name="connsiteX25" fmla="*/ 1255461 w 1963383"/>
              <a:gd name="connsiteY25" fmla="*/ 29497 h 638635"/>
              <a:gd name="connsiteX26" fmla="*/ 1166970 w 1963383"/>
              <a:gd name="connsiteY26" fmla="*/ 0 h 638635"/>
              <a:gd name="connsiteX27" fmla="*/ 783512 w 1963383"/>
              <a:gd name="connsiteY27" fmla="*/ 14748 h 638635"/>
              <a:gd name="connsiteX28" fmla="*/ 739267 w 1963383"/>
              <a:gd name="connsiteY28" fmla="*/ 29497 h 638635"/>
              <a:gd name="connsiteX29" fmla="*/ 695022 w 1963383"/>
              <a:gd name="connsiteY29" fmla="*/ 58993 h 638635"/>
              <a:gd name="connsiteX30" fmla="*/ 606532 w 1963383"/>
              <a:gd name="connsiteY30" fmla="*/ 147484 h 638635"/>
              <a:gd name="connsiteX31" fmla="*/ 503293 w 1963383"/>
              <a:gd name="connsiteY31" fmla="*/ 162232 h 63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63383" h="638635">
                <a:moveTo>
                  <a:pt x="562286" y="132735"/>
                </a:moveTo>
                <a:cubicBezTo>
                  <a:pt x="513125" y="122903"/>
                  <a:pt x="464886" y="105515"/>
                  <a:pt x="414803" y="103239"/>
                </a:cubicBezTo>
                <a:cubicBezTo>
                  <a:pt x="242212" y="95394"/>
                  <a:pt x="288761" y="105539"/>
                  <a:pt x="193577" y="132735"/>
                </a:cubicBezTo>
                <a:cubicBezTo>
                  <a:pt x="142113" y="147439"/>
                  <a:pt x="121412" y="144251"/>
                  <a:pt x="75590" y="176981"/>
                </a:cubicBezTo>
                <a:cubicBezTo>
                  <a:pt x="58618" y="189104"/>
                  <a:pt x="46093" y="206478"/>
                  <a:pt x="31344" y="221226"/>
                </a:cubicBezTo>
                <a:cubicBezTo>
                  <a:pt x="26428" y="235974"/>
                  <a:pt x="19968" y="250295"/>
                  <a:pt x="16596" y="265471"/>
                </a:cubicBezTo>
                <a:cubicBezTo>
                  <a:pt x="-5224" y="363662"/>
                  <a:pt x="-10393" y="441346"/>
                  <a:pt x="31344" y="545690"/>
                </a:cubicBezTo>
                <a:cubicBezTo>
                  <a:pt x="39509" y="566103"/>
                  <a:pt x="68915" y="570243"/>
                  <a:pt x="90338" y="575187"/>
                </a:cubicBezTo>
                <a:cubicBezTo>
                  <a:pt x="133716" y="585197"/>
                  <a:pt x="178829" y="585019"/>
                  <a:pt x="223074" y="589935"/>
                </a:cubicBezTo>
                <a:cubicBezTo>
                  <a:pt x="584344" y="680253"/>
                  <a:pt x="300529" y="620227"/>
                  <a:pt x="1093228" y="604684"/>
                </a:cubicBezTo>
                <a:cubicBezTo>
                  <a:pt x="1117809" y="599768"/>
                  <a:pt x="1142867" y="596822"/>
                  <a:pt x="1166970" y="589935"/>
                </a:cubicBezTo>
                <a:cubicBezTo>
                  <a:pt x="1259056" y="563625"/>
                  <a:pt x="1293735" y="548079"/>
                  <a:pt x="1373448" y="516193"/>
                </a:cubicBezTo>
                <a:cubicBezTo>
                  <a:pt x="1388196" y="501445"/>
                  <a:pt x="1413169" y="492309"/>
                  <a:pt x="1417693" y="471948"/>
                </a:cubicBezTo>
                <a:cubicBezTo>
                  <a:pt x="1424180" y="442756"/>
                  <a:pt x="1373040" y="383458"/>
                  <a:pt x="1402944" y="383458"/>
                </a:cubicBezTo>
                <a:cubicBezTo>
                  <a:pt x="1434036" y="383458"/>
                  <a:pt x="1413018" y="447669"/>
                  <a:pt x="1432441" y="471948"/>
                </a:cubicBezTo>
                <a:cubicBezTo>
                  <a:pt x="1454970" y="500109"/>
                  <a:pt x="1521898" y="537034"/>
                  <a:pt x="1565177" y="545690"/>
                </a:cubicBezTo>
                <a:cubicBezTo>
                  <a:pt x="1599264" y="552507"/>
                  <a:pt x="1634002" y="555523"/>
                  <a:pt x="1668415" y="560439"/>
                </a:cubicBezTo>
                <a:cubicBezTo>
                  <a:pt x="1793810" y="552602"/>
                  <a:pt x="1883435" y="599245"/>
                  <a:pt x="1948635" y="501445"/>
                </a:cubicBezTo>
                <a:cubicBezTo>
                  <a:pt x="1957258" y="488510"/>
                  <a:pt x="1958467" y="471948"/>
                  <a:pt x="1963383" y="457200"/>
                </a:cubicBezTo>
                <a:cubicBezTo>
                  <a:pt x="1958467" y="388374"/>
                  <a:pt x="1965370" y="317663"/>
                  <a:pt x="1948635" y="250722"/>
                </a:cubicBezTo>
                <a:cubicBezTo>
                  <a:pt x="1943956" y="232005"/>
                  <a:pt x="1875157" y="209813"/>
                  <a:pt x="1860144" y="206477"/>
                </a:cubicBezTo>
                <a:cubicBezTo>
                  <a:pt x="1791263" y="191170"/>
                  <a:pt x="1706812" y="184969"/>
                  <a:pt x="1638919" y="176981"/>
                </a:cubicBezTo>
                <a:lnTo>
                  <a:pt x="1520932" y="162232"/>
                </a:lnTo>
                <a:cubicBezTo>
                  <a:pt x="1398071" y="172471"/>
                  <a:pt x="1355294" y="228028"/>
                  <a:pt x="1314454" y="132735"/>
                </a:cubicBezTo>
                <a:cubicBezTo>
                  <a:pt x="1306469" y="114104"/>
                  <a:pt x="1309762" y="91341"/>
                  <a:pt x="1299706" y="73742"/>
                </a:cubicBezTo>
                <a:cubicBezTo>
                  <a:pt x="1289358" y="55633"/>
                  <a:pt x="1273694" y="39626"/>
                  <a:pt x="1255461" y="29497"/>
                </a:cubicBezTo>
                <a:cubicBezTo>
                  <a:pt x="1228281" y="14397"/>
                  <a:pt x="1166970" y="0"/>
                  <a:pt x="1166970" y="0"/>
                </a:cubicBezTo>
                <a:cubicBezTo>
                  <a:pt x="1039151" y="4916"/>
                  <a:pt x="911123" y="5947"/>
                  <a:pt x="783512" y="14748"/>
                </a:cubicBezTo>
                <a:cubicBezTo>
                  <a:pt x="768003" y="15818"/>
                  <a:pt x="753172" y="22545"/>
                  <a:pt x="739267" y="29497"/>
                </a:cubicBezTo>
                <a:cubicBezTo>
                  <a:pt x="723413" y="37424"/>
                  <a:pt x="708270" y="47217"/>
                  <a:pt x="695022" y="58993"/>
                </a:cubicBezTo>
                <a:cubicBezTo>
                  <a:pt x="663844" y="86707"/>
                  <a:pt x="646106" y="134293"/>
                  <a:pt x="606532" y="147484"/>
                </a:cubicBezTo>
                <a:cubicBezTo>
                  <a:pt x="543631" y="168450"/>
                  <a:pt x="577832" y="162232"/>
                  <a:pt x="503293" y="16223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970561" y="4940710"/>
            <a:ext cx="1701787" cy="1209367"/>
          </a:xfrm>
          <a:custGeom>
            <a:avLst/>
            <a:gdLst>
              <a:gd name="connsiteX0" fmla="*/ 197452 w 1701787"/>
              <a:gd name="connsiteY0" fmla="*/ 678425 h 1209367"/>
              <a:gd name="connsiteX1" fmla="*/ 108962 w 1701787"/>
              <a:gd name="connsiteY1" fmla="*/ 634180 h 1209367"/>
              <a:gd name="connsiteX2" fmla="*/ 20471 w 1701787"/>
              <a:gd name="connsiteY2" fmla="*/ 516193 h 1209367"/>
              <a:gd name="connsiteX3" fmla="*/ 20471 w 1701787"/>
              <a:gd name="connsiteY3" fmla="*/ 250722 h 1209367"/>
              <a:gd name="connsiteX4" fmla="*/ 197452 w 1701787"/>
              <a:gd name="connsiteY4" fmla="*/ 176980 h 1209367"/>
              <a:gd name="connsiteX5" fmla="*/ 403929 w 1701787"/>
              <a:gd name="connsiteY5" fmla="*/ 73742 h 1209367"/>
              <a:gd name="connsiteX6" fmla="*/ 448174 w 1701787"/>
              <a:gd name="connsiteY6" fmla="*/ 58993 h 1209367"/>
              <a:gd name="connsiteX7" fmla="*/ 492420 w 1701787"/>
              <a:gd name="connsiteY7" fmla="*/ 29496 h 1209367"/>
              <a:gd name="connsiteX8" fmla="*/ 551413 w 1701787"/>
              <a:gd name="connsiteY8" fmla="*/ 0 h 1209367"/>
              <a:gd name="connsiteX9" fmla="*/ 802136 w 1701787"/>
              <a:gd name="connsiteY9" fmla="*/ 58993 h 1209367"/>
              <a:gd name="connsiteX10" fmla="*/ 890626 w 1701787"/>
              <a:gd name="connsiteY10" fmla="*/ 103238 h 1209367"/>
              <a:gd name="connsiteX11" fmla="*/ 1008613 w 1701787"/>
              <a:gd name="connsiteY11" fmla="*/ 176980 h 1209367"/>
              <a:gd name="connsiteX12" fmla="*/ 1067607 w 1701787"/>
              <a:gd name="connsiteY12" fmla="*/ 221225 h 1209367"/>
              <a:gd name="connsiteX13" fmla="*/ 1156097 w 1701787"/>
              <a:gd name="connsiteY13" fmla="*/ 324464 h 1209367"/>
              <a:gd name="connsiteX14" fmla="*/ 1170845 w 1701787"/>
              <a:gd name="connsiteY14" fmla="*/ 368709 h 1209367"/>
              <a:gd name="connsiteX15" fmla="*/ 1185594 w 1701787"/>
              <a:gd name="connsiteY15" fmla="*/ 486696 h 1209367"/>
              <a:gd name="connsiteX16" fmla="*/ 1200342 w 1701787"/>
              <a:gd name="connsiteY16" fmla="*/ 339213 h 1209367"/>
              <a:gd name="connsiteX17" fmla="*/ 1288833 w 1701787"/>
              <a:gd name="connsiteY17" fmla="*/ 265471 h 1209367"/>
              <a:gd name="connsiteX18" fmla="*/ 1554304 w 1701787"/>
              <a:gd name="connsiteY18" fmla="*/ 294967 h 1209367"/>
              <a:gd name="connsiteX19" fmla="*/ 1569052 w 1701787"/>
              <a:gd name="connsiteY19" fmla="*/ 339213 h 1209367"/>
              <a:gd name="connsiteX20" fmla="*/ 1598549 w 1701787"/>
              <a:gd name="connsiteY20" fmla="*/ 383458 h 1209367"/>
              <a:gd name="connsiteX21" fmla="*/ 1657542 w 1701787"/>
              <a:gd name="connsiteY21" fmla="*/ 501445 h 1209367"/>
              <a:gd name="connsiteX22" fmla="*/ 1672291 w 1701787"/>
              <a:gd name="connsiteY22" fmla="*/ 575187 h 1209367"/>
              <a:gd name="connsiteX23" fmla="*/ 1701787 w 1701787"/>
              <a:gd name="connsiteY23" fmla="*/ 766916 h 1209367"/>
              <a:gd name="connsiteX24" fmla="*/ 1687039 w 1701787"/>
              <a:gd name="connsiteY24" fmla="*/ 973393 h 1209367"/>
              <a:gd name="connsiteX25" fmla="*/ 1628045 w 1701787"/>
              <a:gd name="connsiteY25" fmla="*/ 1002890 h 1209367"/>
              <a:gd name="connsiteX26" fmla="*/ 1451065 w 1701787"/>
              <a:gd name="connsiteY26" fmla="*/ 1032387 h 1209367"/>
              <a:gd name="connsiteX27" fmla="*/ 1008613 w 1701787"/>
              <a:gd name="connsiteY27" fmla="*/ 1017638 h 1209367"/>
              <a:gd name="connsiteX28" fmla="*/ 964368 w 1701787"/>
              <a:gd name="connsiteY28" fmla="*/ 988142 h 1209367"/>
              <a:gd name="connsiteX29" fmla="*/ 1008613 w 1701787"/>
              <a:gd name="connsiteY29" fmla="*/ 973393 h 1209367"/>
              <a:gd name="connsiteX30" fmla="*/ 949620 w 1701787"/>
              <a:gd name="connsiteY30" fmla="*/ 1194619 h 1209367"/>
              <a:gd name="connsiteX31" fmla="*/ 905374 w 1701787"/>
              <a:gd name="connsiteY31" fmla="*/ 1209367 h 1209367"/>
              <a:gd name="connsiteX32" fmla="*/ 625155 w 1701787"/>
              <a:gd name="connsiteY32" fmla="*/ 1179871 h 1209367"/>
              <a:gd name="connsiteX33" fmla="*/ 536665 w 1701787"/>
              <a:gd name="connsiteY33" fmla="*/ 1061884 h 1209367"/>
              <a:gd name="connsiteX34" fmla="*/ 492420 w 1701787"/>
              <a:gd name="connsiteY34" fmla="*/ 1047135 h 1209367"/>
              <a:gd name="connsiteX35" fmla="*/ 433426 w 1701787"/>
              <a:gd name="connsiteY35" fmla="*/ 1002890 h 1209367"/>
              <a:gd name="connsiteX36" fmla="*/ 344936 w 1701787"/>
              <a:gd name="connsiteY36" fmla="*/ 973393 h 1209367"/>
              <a:gd name="connsiteX37" fmla="*/ 300691 w 1701787"/>
              <a:gd name="connsiteY37" fmla="*/ 958645 h 1209367"/>
              <a:gd name="connsiteX38" fmla="*/ 197452 w 1701787"/>
              <a:gd name="connsiteY38" fmla="*/ 914400 h 1209367"/>
              <a:gd name="connsiteX39" fmla="*/ 153207 w 1701787"/>
              <a:gd name="connsiteY39" fmla="*/ 884903 h 1209367"/>
              <a:gd name="connsiteX40" fmla="*/ 108962 w 1701787"/>
              <a:gd name="connsiteY40" fmla="*/ 781664 h 1209367"/>
              <a:gd name="connsiteX41" fmla="*/ 94213 w 1701787"/>
              <a:gd name="connsiteY41" fmla="*/ 589935 h 120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701787" h="1209367">
                <a:moveTo>
                  <a:pt x="197452" y="678425"/>
                </a:moveTo>
                <a:cubicBezTo>
                  <a:pt x="167955" y="663677"/>
                  <a:pt x="134714" y="654781"/>
                  <a:pt x="108962" y="634180"/>
                </a:cubicBezTo>
                <a:cubicBezTo>
                  <a:pt x="83938" y="614161"/>
                  <a:pt x="42066" y="548585"/>
                  <a:pt x="20471" y="516193"/>
                </a:cubicBezTo>
                <a:cubicBezTo>
                  <a:pt x="6528" y="432533"/>
                  <a:pt x="-17620" y="332345"/>
                  <a:pt x="20471" y="250722"/>
                </a:cubicBezTo>
                <a:cubicBezTo>
                  <a:pt x="32661" y="224601"/>
                  <a:pt x="175832" y="186709"/>
                  <a:pt x="197452" y="176980"/>
                </a:cubicBezTo>
                <a:cubicBezTo>
                  <a:pt x="267624" y="145403"/>
                  <a:pt x="330929" y="98077"/>
                  <a:pt x="403929" y="73742"/>
                </a:cubicBezTo>
                <a:cubicBezTo>
                  <a:pt x="418677" y="68826"/>
                  <a:pt x="434269" y="65946"/>
                  <a:pt x="448174" y="58993"/>
                </a:cubicBezTo>
                <a:cubicBezTo>
                  <a:pt x="464028" y="51066"/>
                  <a:pt x="477030" y="38290"/>
                  <a:pt x="492420" y="29496"/>
                </a:cubicBezTo>
                <a:cubicBezTo>
                  <a:pt x="511509" y="18588"/>
                  <a:pt x="531749" y="9832"/>
                  <a:pt x="551413" y="0"/>
                </a:cubicBezTo>
                <a:cubicBezTo>
                  <a:pt x="634987" y="19664"/>
                  <a:pt x="725344" y="20597"/>
                  <a:pt x="802136" y="58993"/>
                </a:cubicBezTo>
                <a:cubicBezTo>
                  <a:pt x="831633" y="73741"/>
                  <a:pt x="861675" y="87446"/>
                  <a:pt x="890626" y="103238"/>
                </a:cubicBezTo>
                <a:cubicBezTo>
                  <a:pt x="919759" y="119129"/>
                  <a:pt x="977498" y="154755"/>
                  <a:pt x="1008613" y="176980"/>
                </a:cubicBezTo>
                <a:cubicBezTo>
                  <a:pt x="1028615" y="191267"/>
                  <a:pt x="1048944" y="205228"/>
                  <a:pt x="1067607" y="221225"/>
                </a:cubicBezTo>
                <a:cubicBezTo>
                  <a:pt x="1110742" y="258198"/>
                  <a:pt x="1121128" y="277840"/>
                  <a:pt x="1156097" y="324464"/>
                </a:cubicBezTo>
                <a:cubicBezTo>
                  <a:pt x="1161013" y="339212"/>
                  <a:pt x="1168064" y="353414"/>
                  <a:pt x="1170845" y="368709"/>
                </a:cubicBezTo>
                <a:cubicBezTo>
                  <a:pt x="1177935" y="407705"/>
                  <a:pt x="1157567" y="514722"/>
                  <a:pt x="1185594" y="486696"/>
                </a:cubicBezTo>
                <a:cubicBezTo>
                  <a:pt x="1220530" y="451761"/>
                  <a:pt x="1189233" y="387354"/>
                  <a:pt x="1200342" y="339213"/>
                </a:cubicBezTo>
                <a:cubicBezTo>
                  <a:pt x="1211219" y="292081"/>
                  <a:pt x="1252206" y="283784"/>
                  <a:pt x="1288833" y="265471"/>
                </a:cubicBezTo>
                <a:cubicBezTo>
                  <a:pt x="1377323" y="275303"/>
                  <a:pt x="1468201" y="272308"/>
                  <a:pt x="1554304" y="294967"/>
                </a:cubicBezTo>
                <a:cubicBezTo>
                  <a:pt x="1569339" y="298923"/>
                  <a:pt x="1562100" y="325308"/>
                  <a:pt x="1569052" y="339213"/>
                </a:cubicBezTo>
                <a:cubicBezTo>
                  <a:pt x="1576979" y="355067"/>
                  <a:pt x="1590622" y="367604"/>
                  <a:pt x="1598549" y="383458"/>
                </a:cubicBezTo>
                <a:cubicBezTo>
                  <a:pt x="1670708" y="527777"/>
                  <a:pt x="1589203" y="398937"/>
                  <a:pt x="1657542" y="501445"/>
                </a:cubicBezTo>
                <a:cubicBezTo>
                  <a:pt x="1662458" y="526026"/>
                  <a:pt x="1667807" y="550524"/>
                  <a:pt x="1672291" y="575187"/>
                </a:cubicBezTo>
                <a:cubicBezTo>
                  <a:pt x="1685931" y="650209"/>
                  <a:pt x="1690741" y="689591"/>
                  <a:pt x="1701787" y="766916"/>
                </a:cubicBezTo>
                <a:cubicBezTo>
                  <a:pt x="1696871" y="835742"/>
                  <a:pt x="1707620" y="907533"/>
                  <a:pt x="1687039" y="973393"/>
                </a:cubicBezTo>
                <a:cubicBezTo>
                  <a:pt x="1680481" y="994378"/>
                  <a:pt x="1649374" y="997558"/>
                  <a:pt x="1628045" y="1002890"/>
                </a:cubicBezTo>
                <a:cubicBezTo>
                  <a:pt x="1570024" y="1017395"/>
                  <a:pt x="1451065" y="1032387"/>
                  <a:pt x="1451065" y="1032387"/>
                </a:cubicBezTo>
                <a:cubicBezTo>
                  <a:pt x="1303581" y="1027471"/>
                  <a:pt x="1155573" y="1030998"/>
                  <a:pt x="1008613" y="1017638"/>
                </a:cubicBezTo>
                <a:cubicBezTo>
                  <a:pt x="990961" y="1016033"/>
                  <a:pt x="964368" y="1005867"/>
                  <a:pt x="964368" y="988142"/>
                </a:cubicBezTo>
                <a:cubicBezTo>
                  <a:pt x="964368" y="972596"/>
                  <a:pt x="993865" y="978309"/>
                  <a:pt x="1008613" y="973393"/>
                </a:cubicBezTo>
                <a:cubicBezTo>
                  <a:pt x="997211" y="1121628"/>
                  <a:pt x="1045897" y="1146481"/>
                  <a:pt x="949620" y="1194619"/>
                </a:cubicBezTo>
                <a:cubicBezTo>
                  <a:pt x="935715" y="1201571"/>
                  <a:pt x="920123" y="1204451"/>
                  <a:pt x="905374" y="1209367"/>
                </a:cubicBezTo>
                <a:cubicBezTo>
                  <a:pt x="811968" y="1199535"/>
                  <a:pt x="712360" y="1214753"/>
                  <a:pt x="625155" y="1179871"/>
                </a:cubicBezTo>
                <a:cubicBezTo>
                  <a:pt x="579510" y="1161613"/>
                  <a:pt x="583303" y="1077431"/>
                  <a:pt x="536665" y="1061884"/>
                </a:cubicBezTo>
                <a:lnTo>
                  <a:pt x="492420" y="1047135"/>
                </a:lnTo>
                <a:cubicBezTo>
                  <a:pt x="472755" y="1032387"/>
                  <a:pt x="455412" y="1013883"/>
                  <a:pt x="433426" y="1002890"/>
                </a:cubicBezTo>
                <a:cubicBezTo>
                  <a:pt x="405616" y="988985"/>
                  <a:pt x="374433" y="983225"/>
                  <a:pt x="344936" y="973393"/>
                </a:cubicBezTo>
                <a:cubicBezTo>
                  <a:pt x="330188" y="968477"/>
                  <a:pt x="314596" y="965597"/>
                  <a:pt x="300691" y="958645"/>
                </a:cubicBezTo>
                <a:cubicBezTo>
                  <a:pt x="227792" y="922196"/>
                  <a:pt x="262555" y="936100"/>
                  <a:pt x="197452" y="914400"/>
                </a:cubicBezTo>
                <a:cubicBezTo>
                  <a:pt x="182704" y="904568"/>
                  <a:pt x="165741" y="897437"/>
                  <a:pt x="153207" y="884903"/>
                </a:cubicBezTo>
                <a:cubicBezTo>
                  <a:pt x="121722" y="853418"/>
                  <a:pt x="117424" y="823976"/>
                  <a:pt x="108962" y="781664"/>
                </a:cubicBezTo>
                <a:cubicBezTo>
                  <a:pt x="88555" y="679631"/>
                  <a:pt x="94213" y="699599"/>
                  <a:pt x="94213" y="589935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2625213" y="6150077"/>
            <a:ext cx="29497" cy="855407"/>
          </a:xfrm>
          <a:custGeom>
            <a:avLst/>
            <a:gdLst>
              <a:gd name="connsiteX0" fmla="*/ 29497 w 29497"/>
              <a:gd name="connsiteY0" fmla="*/ 0 h 855407"/>
              <a:gd name="connsiteX1" fmla="*/ 14748 w 29497"/>
              <a:gd name="connsiteY1" fmla="*/ 575188 h 855407"/>
              <a:gd name="connsiteX2" fmla="*/ 0 w 29497"/>
              <a:gd name="connsiteY2" fmla="*/ 663678 h 855407"/>
              <a:gd name="connsiteX3" fmla="*/ 14748 w 29497"/>
              <a:gd name="connsiteY3" fmla="*/ 855407 h 855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97" h="855407">
                <a:moveTo>
                  <a:pt x="29497" y="0"/>
                </a:moveTo>
                <a:cubicBezTo>
                  <a:pt x="24581" y="191729"/>
                  <a:pt x="23264" y="383585"/>
                  <a:pt x="14748" y="575188"/>
                </a:cubicBezTo>
                <a:cubicBezTo>
                  <a:pt x="13420" y="605062"/>
                  <a:pt x="0" y="633774"/>
                  <a:pt x="0" y="663678"/>
                </a:cubicBezTo>
                <a:cubicBezTo>
                  <a:pt x="0" y="727776"/>
                  <a:pt x="14748" y="791309"/>
                  <a:pt x="14748" y="855407"/>
                </a:cubicBezTo>
              </a:path>
            </a:pathLst>
          </a:cu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3259394" y="6002594"/>
            <a:ext cx="177019" cy="1356851"/>
          </a:xfrm>
          <a:custGeom>
            <a:avLst/>
            <a:gdLst>
              <a:gd name="connsiteX0" fmla="*/ 0 w 177019"/>
              <a:gd name="connsiteY0" fmla="*/ 0 h 1356851"/>
              <a:gd name="connsiteX1" fmla="*/ 14748 w 177019"/>
              <a:gd name="connsiteY1" fmla="*/ 103238 h 1356851"/>
              <a:gd name="connsiteX2" fmla="*/ 29496 w 177019"/>
              <a:gd name="connsiteY2" fmla="*/ 147483 h 1356851"/>
              <a:gd name="connsiteX3" fmla="*/ 44245 w 177019"/>
              <a:gd name="connsiteY3" fmla="*/ 280219 h 1356851"/>
              <a:gd name="connsiteX4" fmla="*/ 58993 w 177019"/>
              <a:gd name="connsiteY4" fmla="*/ 324464 h 1356851"/>
              <a:gd name="connsiteX5" fmla="*/ 88490 w 177019"/>
              <a:gd name="connsiteY5" fmla="*/ 442451 h 1356851"/>
              <a:gd name="connsiteX6" fmla="*/ 117987 w 177019"/>
              <a:gd name="connsiteY6" fmla="*/ 840658 h 1356851"/>
              <a:gd name="connsiteX7" fmla="*/ 132735 w 177019"/>
              <a:gd name="connsiteY7" fmla="*/ 1047135 h 1356851"/>
              <a:gd name="connsiteX8" fmla="*/ 147483 w 177019"/>
              <a:gd name="connsiteY8" fmla="*/ 1165122 h 1356851"/>
              <a:gd name="connsiteX9" fmla="*/ 162232 w 177019"/>
              <a:gd name="connsiteY9" fmla="*/ 1297858 h 1356851"/>
              <a:gd name="connsiteX10" fmla="*/ 176980 w 177019"/>
              <a:gd name="connsiteY10" fmla="*/ 1356851 h 1356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7019" h="1356851">
                <a:moveTo>
                  <a:pt x="0" y="0"/>
                </a:moveTo>
                <a:cubicBezTo>
                  <a:pt x="4916" y="34413"/>
                  <a:pt x="7931" y="69151"/>
                  <a:pt x="14748" y="103238"/>
                </a:cubicBezTo>
                <a:cubicBezTo>
                  <a:pt x="17797" y="118482"/>
                  <a:pt x="26940" y="132148"/>
                  <a:pt x="29496" y="147483"/>
                </a:cubicBezTo>
                <a:cubicBezTo>
                  <a:pt x="36815" y="191395"/>
                  <a:pt x="36926" y="236307"/>
                  <a:pt x="44245" y="280219"/>
                </a:cubicBezTo>
                <a:cubicBezTo>
                  <a:pt x="46801" y="295554"/>
                  <a:pt x="55223" y="309382"/>
                  <a:pt x="58993" y="324464"/>
                </a:cubicBezTo>
                <a:lnTo>
                  <a:pt x="88490" y="442451"/>
                </a:lnTo>
                <a:cubicBezTo>
                  <a:pt x="120239" y="950445"/>
                  <a:pt x="86723" y="449857"/>
                  <a:pt x="117987" y="840658"/>
                </a:cubicBezTo>
                <a:cubicBezTo>
                  <a:pt x="123490" y="909439"/>
                  <a:pt x="126488" y="978417"/>
                  <a:pt x="132735" y="1047135"/>
                </a:cubicBezTo>
                <a:cubicBezTo>
                  <a:pt x="136323" y="1086607"/>
                  <a:pt x="142852" y="1125758"/>
                  <a:pt x="147483" y="1165122"/>
                </a:cubicBezTo>
                <a:cubicBezTo>
                  <a:pt x="152685" y="1209335"/>
                  <a:pt x="154913" y="1253946"/>
                  <a:pt x="162232" y="1297858"/>
                </a:cubicBezTo>
                <a:cubicBezTo>
                  <a:pt x="178535" y="1395673"/>
                  <a:pt x="176980" y="1311092"/>
                  <a:pt x="176980" y="1356851"/>
                </a:cubicBezTo>
              </a:path>
            </a:pathLst>
          </a:cu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2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48"/>
            <a:ext cx="8928992" cy="6336704"/>
          </a:xfrm>
        </p:spPr>
      </p:pic>
    </p:spTree>
    <p:extLst>
      <p:ext uri="{BB962C8B-B14F-4D97-AF65-F5344CB8AC3E}">
        <p14:creationId xmlns:p14="http://schemas.microsoft.com/office/powerpoint/2010/main" val="244999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59224" y="1887116"/>
            <a:ext cx="228600" cy="228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387771"/>
            <a:ext cx="218635" cy="218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2348880"/>
            <a:ext cx="240507" cy="240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23528" y="1628800"/>
            <a:ext cx="3024336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67944" y="1628800"/>
            <a:ext cx="3168352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691585"/>
            <a:ext cx="2190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555776" y="4365104"/>
            <a:ext cx="3384376" cy="13681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591337" y="1912248"/>
            <a:ext cx="228600" cy="228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117832" y="5301208"/>
            <a:ext cx="228600" cy="228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23528" y="1772816"/>
            <a:ext cx="936104" cy="11521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олилиния 16"/>
          <p:cNvSpPr/>
          <p:nvPr/>
        </p:nvSpPr>
        <p:spPr>
          <a:xfrm>
            <a:off x="383181" y="1887116"/>
            <a:ext cx="2713980" cy="1003567"/>
          </a:xfrm>
          <a:custGeom>
            <a:avLst/>
            <a:gdLst>
              <a:gd name="connsiteX0" fmla="*/ 2713980 w 2713980"/>
              <a:gd name="connsiteY0" fmla="*/ 0 h 1061883"/>
              <a:gd name="connsiteX1" fmla="*/ 88767 w 2713980"/>
              <a:gd name="connsiteY1" fmla="*/ 634181 h 1061883"/>
              <a:gd name="connsiteX2" fmla="*/ 619709 w 2713980"/>
              <a:gd name="connsiteY2" fmla="*/ 1032387 h 1061883"/>
              <a:gd name="connsiteX3" fmla="*/ 649206 w 2713980"/>
              <a:gd name="connsiteY3" fmla="*/ 1032387 h 1061883"/>
              <a:gd name="connsiteX4" fmla="*/ 663954 w 2713980"/>
              <a:gd name="connsiteY4" fmla="*/ 1032387 h 1061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980" h="1061883">
                <a:moveTo>
                  <a:pt x="2713980" y="0"/>
                </a:moveTo>
                <a:cubicBezTo>
                  <a:pt x="1575896" y="231058"/>
                  <a:pt x="437812" y="462117"/>
                  <a:pt x="88767" y="634181"/>
                </a:cubicBezTo>
                <a:cubicBezTo>
                  <a:pt x="-260278" y="806245"/>
                  <a:pt x="526303" y="966019"/>
                  <a:pt x="619709" y="1032387"/>
                </a:cubicBezTo>
                <a:cubicBezTo>
                  <a:pt x="713115" y="1098755"/>
                  <a:pt x="649206" y="1032387"/>
                  <a:pt x="649206" y="1032387"/>
                </a:cubicBezTo>
                <a:lnTo>
                  <a:pt x="663954" y="103238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76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65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12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4704"/>
            <a:ext cx="8862524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66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428258"/>
              </p:ext>
            </p:extLst>
          </p:nvPr>
        </p:nvGraphicFramePr>
        <p:xfrm>
          <a:off x="755576" y="1397000"/>
          <a:ext cx="6864424" cy="4408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6106"/>
                <a:gridCol w="1716106"/>
                <a:gridCol w="1716106"/>
                <a:gridCol w="1716106"/>
              </a:tblGrid>
              <a:tr h="12118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9819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9819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2890664" y="1556792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788024" y="1785392"/>
            <a:ext cx="9144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385864" y="1556792"/>
            <a:ext cx="922440" cy="79208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899334" y="2973524"/>
            <a:ext cx="965162" cy="792088"/>
          </a:xfrm>
          <a:prstGeom prst="ellips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681974" y="4455388"/>
            <a:ext cx="1270992" cy="129614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412855" y="3140968"/>
            <a:ext cx="1152128" cy="457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283969" y="4646260"/>
            <a:ext cx="1656184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6241581" y="3140968"/>
            <a:ext cx="850699" cy="74695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202361" y="4412060"/>
            <a:ext cx="1289446" cy="126756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03648" y="3140968"/>
            <a:ext cx="324036" cy="5400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403648" y="4869160"/>
            <a:ext cx="324036" cy="457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667135" y="4817809"/>
            <a:ext cx="424668" cy="571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37177" y="3105196"/>
            <a:ext cx="454626" cy="61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11936">
            <a:off x="1537018" y="3587935"/>
            <a:ext cx="378813" cy="517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12088">
            <a:off x="1474585" y="4784123"/>
            <a:ext cx="381126" cy="520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80237">
            <a:off x="1382220" y="4841262"/>
            <a:ext cx="639867" cy="87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97840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259632" y="2060848"/>
            <a:ext cx="2304256" cy="23042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57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259632" y="2060848"/>
            <a:ext cx="2304256" cy="23042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3333135" y="1619139"/>
            <a:ext cx="4424517" cy="2102275"/>
          </a:xfrm>
          <a:custGeom>
            <a:avLst/>
            <a:gdLst>
              <a:gd name="connsiteX0" fmla="*/ 0 w 4424517"/>
              <a:gd name="connsiteY0" fmla="*/ 799596 h 2102275"/>
              <a:gd name="connsiteX1" fmla="*/ 3244646 w 4424517"/>
              <a:gd name="connsiteY1" fmla="*/ 47429 h 2102275"/>
              <a:gd name="connsiteX2" fmla="*/ 4395020 w 4424517"/>
              <a:gd name="connsiteY2" fmla="*/ 2008964 h 2102275"/>
              <a:gd name="connsiteX3" fmla="*/ 4395020 w 4424517"/>
              <a:gd name="connsiteY3" fmla="*/ 2008964 h 2102275"/>
              <a:gd name="connsiteX4" fmla="*/ 4395020 w 4424517"/>
              <a:gd name="connsiteY4" fmla="*/ 2097455 h 2102275"/>
              <a:gd name="connsiteX5" fmla="*/ 4424517 w 4424517"/>
              <a:gd name="connsiteY5" fmla="*/ 2082706 h 2102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24517" h="2102275">
                <a:moveTo>
                  <a:pt x="0" y="799596"/>
                </a:moveTo>
                <a:cubicBezTo>
                  <a:pt x="1256071" y="322732"/>
                  <a:pt x="2512143" y="-154132"/>
                  <a:pt x="3244646" y="47429"/>
                </a:cubicBezTo>
                <a:cubicBezTo>
                  <a:pt x="3977149" y="248990"/>
                  <a:pt x="4395020" y="2008964"/>
                  <a:pt x="4395020" y="2008964"/>
                </a:cubicBezTo>
                <a:lnTo>
                  <a:pt x="4395020" y="2008964"/>
                </a:lnTo>
                <a:cubicBezTo>
                  <a:pt x="4395020" y="2023712"/>
                  <a:pt x="4390104" y="2085165"/>
                  <a:pt x="4395020" y="2097455"/>
                </a:cubicBezTo>
                <a:cubicBezTo>
                  <a:pt x="4399936" y="2109745"/>
                  <a:pt x="4412226" y="2096225"/>
                  <a:pt x="4424517" y="2082706"/>
                </a:cubicBez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3259394" y="3755469"/>
            <a:ext cx="5309419" cy="860776"/>
          </a:xfrm>
          <a:custGeom>
            <a:avLst/>
            <a:gdLst>
              <a:gd name="connsiteX0" fmla="*/ 0 w 5309419"/>
              <a:gd name="connsiteY0" fmla="*/ 344583 h 860776"/>
              <a:gd name="connsiteX1" fmla="*/ 3288890 w 5309419"/>
              <a:gd name="connsiteY1" fmla="*/ 20118 h 860776"/>
              <a:gd name="connsiteX2" fmla="*/ 5309419 w 5309419"/>
              <a:gd name="connsiteY2" fmla="*/ 860776 h 860776"/>
              <a:gd name="connsiteX3" fmla="*/ 5309419 w 5309419"/>
              <a:gd name="connsiteY3" fmla="*/ 860776 h 86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9419" h="860776">
                <a:moveTo>
                  <a:pt x="0" y="344583"/>
                </a:moveTo>
                <a:cubicBezTo>
                  <a:pt x="1201993" y="139334"/>
                  <a:pt x="2403987" y="-65914"/>
                  <a:pt x="3288890" y="20118"/>
                </a:cubicBezTo>
                <a:cubicBezTo>
                  <a:pt x="4173793" y="106150"/>
                  <a:pt x="5309419" y="860776"/>
                  <a:pt x="5309419" y="860776"/>
                </a:cubicBezTo>
                <a:lnTo>
                  <a:pt x="5309419" y="860776"/>
                </a:ln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147484" y="3436434"/>
            <a:ext cx="1445342" cy="1630171"/>
          </a:xfrm>
          <a:custGeom>
            <a:avLst/>
            <a:gdLst>
              <a:gd name="connsiteX0" fmla="*/ 1445342 w 1445342"/>
              <a:gd name="connsiteY0" fmla="*/ 589876 h 1630171"/>
              <a:gd name="connsiteX1" fmla="*/ 840658 w 1445342"/>
              <a:gd name="connsiteY1" fmla="*/ 1622263 h 1630171"/>
              <a:gd name="connsiteX2" fmla="*/ 501445 w 1445342"/>
              <a:gd name="connsiteY2" fmla="*/ 103179 h 1630171"/>
              <a:gd name="connsiteX3" fmla="*/ 0 w 1445342"/>
              <a:gd name="connsiteY3" fmla="*/ 132676 h 1630171"/>
              <a:gd name="connsiteX4" fmla="*/ 0 w 1445342"/>
              <a:gd name="connsiteY4" fmla="*/ 132676 h 1630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342" h="1630171">
                <a:moveTo>
                  <a:pt x="1445342" y="589876"/>
                </a:moveTo>
                <a:cubicBezTo>
                  <a:pt x="1221658" y="1146627"/>
                  <a:pt x="997974" y="1703379"/>
                  <a:pt x="840658" y="1622263"/>
                </a:cubicBezTo>
                <a:cubicBezTo>
                  <a:pt x="683342" y="1541147"/>
                  <a:pt x="641555" y="351443"/>
                  <a:pt x="501445" y="103179"/>
                </a:cubicBezTo>
                <a:cubicBezTo>
                  <a:pt x="361335" y="-145085"/>
                  <a:pt x="0" y="132676"/>
                  <a:pt x="0" y="132676"/>
                </a:cubicBezTo>
                <a:lnTo>
                  <a:pt x="0" y="132676"/>
                </a:ln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2374490" y="4409768"/>
            <a:ext cx="3067665" cy="997848"/>
          </a:xfrm>
          <a:custGeom>
            <a:avLst/>
            <a:gdLst>
              <a:gd name="connsiteX0" fmla="*/ 0 w 3067665"/>
              <a:gd name="connsiteY0" fmla="*/ 0 h 997848"/>
              <a:gd name="connsiteX1" fmla="*/ 1991033 w 3067665"/>
              <a:gd name="connsiteY1" fmla="*/ 988142 h 997848"/>
              <a:gd name="connsiteX2" fmla="*/ 3067665 w 3067665"/>
              <a:gd name="connsiteY2" fmla="*/ 530942 h 997848"/>
              <a:gd name="connsiteX3" fmla="*/ 3067665 w 3067665"/>
              <a:gd name="connsiteY3" fmla="*/ 530942 h 997848"/>
              <a:gd name="connsiteX4" fmla="*/ 3067665 w 3067665"/>
              <a:gd name="connsiteY4" fmla="*/ 530942 h 997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7665" h="997848">
                <a:moveTo>
                  <a:pt x="0" y="0"/>
                </a:moveTo>
                <a:cubicBezTo>
                  <a:pt x="739878" y="449826"/>
                  <a:pt x="1479756" y="899652"/>
                  <a:pt x="1991033" y="988142"/>
                </a:cubicBezTo>
                <a:cubicBezTo>
                  <a:pt x="2502310" y="1076632"/>
                  <a:pt x="3067665" y="530942"/>
                  <a:pt x="3067665" y="530942"/>
                </a:cubicBezTo>
                <a:lnTo>
                  <a:pt x="3067665" y="530942"/>
                </a:lnTo>
                <a:lnTo>
                  <a:pt x="3067665" y="530942"/>
                </a:ln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25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259632" y="2060848"/>
            <a:ext cx="2304256" cy="23042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7"/>
          </p:cNvCxnSpPr>
          <p:nvPr/>
        </p:nvCxnSpPr>
        <p:spPr>
          <a:xfrm flipV="1">
            <a:off x="3226438" y="2348880"/>
            <a:ext cx="5522026" cy="4941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563888" y="3320988"/>
            <a:ext cx="3888432" cy="144016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347864" y="3933056"/>
            <a:ext cx="1692188" cy="1656184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1979712" y="4365104"/>
            <a:ext cx="216024" cy="1584176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96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Занятие 19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40768"/>
            <a:ext cx="4032448" cy="406292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2" y="1614042"/>
            <a:ext cx="4319195" cy="4319195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6084168" y="2420888"/>
            <a:ext cx="503412" cy="39604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..=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580" y="2396245"/>
            <a:ext cx="530225" cy="42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84168" y="2618910"/>
            <a:ext cx="49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99707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занятие 19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03648" y="2924944"/>
            <a:ext cx="54006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2283798" y="2798930"/>
            <a:ext cx="2594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07904" y="2810234"/>
            <a:ext cx="2594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833188"/>
            <a:ext cx="28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908" y="2833189"/>
            <a:ext cx="28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62363" y="3186045"/>
            <a:ext cx="50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07904" y="328498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76056" y="32476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522908" y="3247600"/>
            <a:ext cx="444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64665" y="4509120"/>
            <a:ext cx="25090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1+1=2</a:t>
            </a:r>
            <a:endParaRPr lang="ru-RU" sz="7200" dirty="0"/>
          </a:p>
        </p:txBody>
      </p:sp>
      <p:sp>
        <p:nvSpPr>
          <p:cNvPr id="6" name="Выгнутая вверх стрелка 5"/>
          <p:cNvSpPr/>
          <p:nvPr/>
        </p:nvSpPr>
        <p:spPr>
          <a:xfrm>
            <a:off x="2310664" y="2067410"/>
            <a:ext cx="1656672" cy="731520"/>
          </a:xfrm>
          <a:prstGeom prst="curved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96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занятие 19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03648" y="2924944"/>
            <a:ext cx="54006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2283798" y="2798930"/>
            <a:ext cx="2594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07904" y="2810234"/>
            <a:ext cx="2594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833188"/>
            <a:ext cx="28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908" y="2833189"/>
            <a:ext cx="28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62363" y="3186045"/>
            <a:ext cx="50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07904" y="328498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76056" y="32476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522908" y="3247600"/>
            <a:ext cx="444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63888" y="4653136"/>
            <a:ext cx="25090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1+2=3</a:t>
            </a:r>
            <a:endParaRPr lang="ru-RU" sz="7200" dirty="0"/>
          </a:p>
        </p:txBody>
      </p:sp>
      <p:sp>
        <p:nvSpPr>
          <p:cNvPr id="16" name="Выгнутая вверх стрелка 15"/>
          <p:cNvSpPr/>
          <p:nvPr/>
        </p:nvSpPr>
        <p:spPr>
          <a:xfrm>
            <a:off x="2379224" y="2067410"/>
            <a:ext cx="3036990" cy="731520"/>
          </a:xfrm>
          <a:prstGeom prst="curved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66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занятие 19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03648" y="2924944"/>
            <a:ext cx="54006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2283798" y="2798930"/>
            <a:ext cx="2594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07904" y="2810234"/>
            <a:ext cx="2594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833188"/>
            <a:ext cx="28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908" y="2833189"/>
            <a:ext cx="28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62363" y="3186045"/>
            <a:ext cx="50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07904" y="328498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76056" y="32476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522908" y="3247600"/>
            <a:ext cx="444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63888" y="4653136"/>
            <a:ext cx="25090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1+3=4</a:t>
            </a:r>
            <a:endParaRPr lang="ru-RU" sz="7200" dirty="0"/>
          </a:p>
        </p:txBody>
      </p:sp>
      <p:sp>
        <p:nvSpPr>
          <p:cNvPr id="3" name="Выгнутая вверх стрелка 2"/>
          <p:cNvSpPr/>
          <p:nvPr/>
        </p:nvSpPr>
        <p:spPr>
          <a:xfrm>
            <a:off x="2317342" y="2067410"/>
            <a:ext cx="4486906" cy="731520"/>
          </a:xfrm>
          <a:prstGeom prst="curved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087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занятие 19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03648" y="2924944"/>
            <a:ext cx="54006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2283798" y="2798930"/>
            <a:ext cx="2594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07904" y="2810234"/>
            <a:ext cx="2594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833188"/>
            <a:ext cx="28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908" y="2833189"/>
            <a:ext cx="28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62363" y="3186045"/>
            <a:ext cx="50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07904" y="328498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76056" y="32476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522908" y="3247600"/>
            <a:ext cx="444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63888" y="4653136"/>
            <a:ext cx="23310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4-1=3</a:t>
            </a:r>
            <a:endParaRPr lang="ru-RU" sz="7200" dirty="0"/>
          </a:p>
        </p:txBody>
      </p:sp>
      <p:sp>
        <p:nvSpPr>
          <p:cNvPr id="3" name="Выгнутая вверх стрелка 2"/>
          <p:cNvSpPr/>
          <p:nvPr/>
        </p:nvSpPr>
        <p:spPr>
          <a:xfrm flipH="1">
            <a:off x="4914192" y="2101669"/>
            <a:ext cx="1968683" cy="731520"/>
          </a:xfrm>
          <a:prstGeom prst="curved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9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занятие 19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03648" y="2924944"/>
            <a:ext cx="54006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2283798" y="2798930"/>
            <a:ext cx="2594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07904" y="2810234"/>
            <a:ext cx="2594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833188"/>
            <a:ext cx="28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908" y="2833189"/>
            <a:ext cx="28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62363" y="3186045"/>
            <a:ext cx="50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07904" y="328498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76056" y="32476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522908" y="3247600"/>
            <a:ext cx="444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63888" y="4653136"/>
            <a:ext cx="23310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4-2=1</a:t>
            </a:r>
            <a:endParaRPr lang="ru-RU" sz="7200" dirty="0"/>
          </a:p>
        </p:txBody>
      </p:sp>
      <p:sp>
        <p:nvSpPr>
          <p:cNvPr id="3" name="Выгнутая вверх стрелка 2"/>
          <p:cNvSpPr/>
          <p:nvPr/>
        </p:nvSpPr>
        <p:spPr>
          <a:xfrm flipH="1">
            <a:off x="3723949" y="2067410"/>
            <a:ext cx="3044371" cy="731520"/>
          </a:xfrm>
          <a:prstGeom prst="curved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49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занятие 19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03648" y="2924944"/>
            <a:ext cx="54006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2283798" y="2798930"/>
            <a:ext cx="2594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07904" y="2810234"/>
            <a:ext cx="2594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833188"/>
            <a:ext cx="28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908" y="2833189"/>
            <a:ext cx="28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62363" y="3186045"/>
            <a:ext cx="50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07904" y="328498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76056" y="32476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522908" y="3247600"/>
            <a:ext cx="444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3" name="Выгнутая вверх стрелка 2"/>
          <p:cNvSpPr/>
          <p:nvPr/>
        </p:nvSpPr>
        <p:spPr>
          <a:xfrm>
            <a:off x="2283799" y="2278651"/>
            <a:ext cx="1764264" cy="731520"/>
          </a:xfrm>
          <a:prstGeom prst="curved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верх стрелка 13"/>
          <p:cNvSpPr/>
          <p:nvPr/>
        </p:nvSpPr>
        <p:spPr>
          <a:xfrm>
            <a:off x="2033076" y="1264955"/>
            <a:ext cx="3689814" cy="1379456"/>
          </a:xfrm>
          <a:prstGeom prst="curved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>
            <a:off x="3707904" y="2278651"/>
            <a:ext cx="1764264" cy="731520"/>
          </a:xfrm>
          <a:prstGeom prst="curved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7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1670" y="2348880"/>
            <a:ext cx="2332098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2348880"/>
            <a:ext cx="2664296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2348880"/>
            <a:ext cx="2555776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92189" y="3368895"/>
            <a:ext cx="543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-</a:t>
            </a:r>
            <a:endParaRPr lang="ru-RU" sz="7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70193" y="3548915"/>
            <a:ext cx="64472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7200" dirty="0">
                <a:solidFill>
                  <a:prstClr val="black"/>
                </a:solidFill>
              </a:rPr>
              <a:t>=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44" y="2424171"/>
            <a:ext cx="1155626" cy="94472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83643"/>
            <a:ext cx="115887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26" y="3368895"/>
            <a:ext cx="115887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81940" y="3428206"/>
            <a:ext cx="1059049" cy="100890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2691" y="4306618"/>
            <a:ext cx="1119608" cy="1066598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940" y="4313458"/>
            <a:ext cx="1110763" cy="1059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882" y="3103621"/>
            <a:ext cx="1260896" cy="1202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357" y="3297905"/>
            <a:ext cx="115887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626" y="4422095"/>
            <a:ext cx="115887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497" y="3232837"/>
            <a:ext cx="115887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219098"/>
            <a:ext cx="1260896" cy="1202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40" y="4242468"/>
            <a:ext cx="1262063" cy="120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069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  <a:t>4-2=2</a:t>
            </a:r>
          </a:p>
          <a:p>
            <a:pPr marL="0" indent="0" algn="ctr">
              <a:buNone/>
            </a:pPr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  <a:t>1+3=4</a:t>
            </a:r>
          </a:p>
          <a:p>
            <a:pPr marL="0" indent="0" algn="ctr">
              <a:buNone/>
            </a:pPr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  <a:t>4-3=1</a:t>
            </a:r>
          </a:p>
          <a:p>
            <a:pPr marL="0" indent="0" algn="ctr">
              <a:buNone/>
            </a:pPr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  <a:t>1+2=3</a:t>
            </a:r>
            <a:endParaRPr lang="ru-RU" sz="7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74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8457972"/>
              </p:ext>
            </p:extLst>
          </p:nvPr>
        </p:nvGraphicFramePr>
        <p:xfrm>
          <a:off x="467544" y="2492896"/>
          <a:ext cx="8229600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26216">
                <a:tc>
                  <a:txBody>
                    <a:bodyPr/>
                    <a:lstStyle/>
                    <a:p>
                      <a:r>
                        <a:rPr lang="en-US" sz="7200" dirty="0" smtClean="0"/>
                        <a:t>3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200" dirty="0" smtClean="0"/>
                        <a:t>4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200" dirty="0" smtClean="0"/>
                        <a:t>1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7200" b="1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7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b="1" dirty="0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7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7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b="1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7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273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Занятие 23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644008" y="2348880"/>
            <a:ext cx="1440160" cy="0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644008" y="3501008"/>
            <a:ext cx="1440160" cy="0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056368" y="2953442"/>
            <a:ext cx="1221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25777" y="4202091"/>
            <a:ext cx="14446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879820"/>
            <a:ext cx="144462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657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61784" y="2420888"/>
            <a:ext cx="1728192" cy="15841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,..Э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32637" y="2477307"/>
            <a:ext cx="1728192" cy="15841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584" y="2572666"/>
            <a:ext cx="1755800" cy="1609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1388660" y="3269395"/>
            <a:ext cx="288032" cy="2481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785472" y="3237314"/>
            <a:ext cx="266248" cy="2801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110534" y="3237314"/>
            <a:ext cx="237808" cy="3022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47" y="3269395"/>
            <a:ext cx="366113" cy="28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636912"/>
            <a:ext cx="31115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158" y="3155323"/>
            <a:ext cx="31115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998" y="3730068"/>
            <a:ext cx="31115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859" y="2719103"/>
            <a:ext cx="31115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716639"/>
            <a:ext cx="31115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766966"/>
            <a:ext cx="31115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334" y="3517489"/>
            <a:ext cx="31115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484" y="3338357"/>
            <a:ext cx="31115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640" y="3100232"/>
            <a:ext cx="31115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790" y="2838165"/>
            <a:ext cx="31115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84" y="3280683"/>
            <a:ext cx="31115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97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2060"/>
                </a:solidFill>
              </a:rPr>
              <a:t>1+4=5</a:t>
            </a:r>
          </a:p>
          <a:p>
            <a:r>
              <a:rPr lang="ru-RU" sz="7200" dirty="0" smtClean="0">
                <a:solidFill>
                  <a:srgbClr val="002060"/>
                </a:solidFill>
              </a:rPr>
              <a:t>2+3=5</a:t>
            </a:r>
          </a:p>
          <a:p>
            <a:r>
              <a:rPr lang="ru-RU" sz="7200" dirty="0" smtClean="0">
                <a:solidFill>
                  <a:srgbClr val="002060"/>
                </a:solidFill>
              </a:rPr>
              <a:t>3+2=5</a:t>
            </a:r>
          </a:p>
          <a:p>
            <a:r>
              <a:rPr lang="ru-RU" sz="7200" dirty="0" smtClean="0">
                <a:solidFill>
                  <a:srgbClr val="002060"/>
                </a:solidFill>
              </a:rPr>
              <a:t>4+1=5</a:t>
            </a:r>
            <a:endParaRPr lang="ru-RU" sz="7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95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55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1670" y="2348880"/>
            <a:ext cx="2332098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2348880"/>
            <a:ext cx="2664296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2348880"/>
            <a:ext cx="2555776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92189" y="3368895"/>
            <a:ext cx="543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-</a:t>
            </a:r>
            <a:endParaRPr lang="ru-RU" sz="7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70193" y="3548915"/>
            <a:ext cx="64472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7200" dirty="0">
                <a:solidFill>
                  <a:prstClr val="black"/>
                </a:solidFill>
              </a:rPr>
              <a:t>=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44" y="2424171"/>
            <a:ext cx="1155626" cy="94472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83643"/>
            <a:ext cx="115887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26" y="3368895"/>
            <a:ext cx="115887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81940" y="3428206"/>
            <a:ext cx="1059049" cy="100890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2691" y="4306618"/>
            <a:ext cx="1119608" cy="1066598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940" y="4313458"/>
            <a:ext cx="1110763" cy="1059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882" y="3103621"/>
            <a:ext cx="1260896" cy="1202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626" y="4422095"/>
            <a:ext cx="115887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497" y="3232837"/>
            <a:ext cx="115887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219098"/>
            <a:ext cx="1260896" cy="1202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438" y="3040731"/>
            <a:ext cx="1262063" cy="120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999" y="4422094"/>
            <a:ext cx="115887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4812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51520" y="264948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02103" y="2132856"/>
            <a:ext cx="1368152" cy="16596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723598" y="2899792"/>
            <a:ext cx="1224136" cy="6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081835" y="2521286"/>
            <a:ext cx="1224136" cy="13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508104" y="2878088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804248" y="2858118"/>
            <a:ext cx="2016224" cy="10423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33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Занятие 6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7707939"/>
              </p:ext>
            </p:extLst>
          </p:nvPr>
        </p:nvGraphicFramePr>
        <p:xfrm>
          <a:off x="179512" y="1340767"/>
          <a:ext cx="3456384" cy="35283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28192"/>
                <a:gridCol w="1728192"/>
              </a:tblGrid>
              <a:tr h="1728192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20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Овал 6"/>
          <p:cNvSpPr/>
          <p:nvPr/>
        </p:nvSpPr>
        <p:spPr>
          <a:xfrm>
            <a:off x="188580" y="1556792"/>
            <a:ext cx="457200" cy="457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1921020" y="1340767"/>
            <a:ext cx="1728192" cy="3600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682530" y="2164129"/>
            <a:ext cx="1933365" cy="214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Прямая соединительная линия 15"/>
          <p:cNvCxnSpPr>
            <a:stCxn id="6" idx="2"/>
          </p:cNvCxnSpPr>
          <p:nvPr/>
        </p:nvCxnSpPr>
        <p:spPr>
          <a:xfrm flipV="1">
            <a:off x="1907704" y="3009528"/>
            <a:ext cx="1728192" cy="185963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72471">
            <a:off x="2164421" y="4194334"/>
            <a:ext cx="1230899" cy="1383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90261"/>
            <a:ext cx="4810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594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Занятие 7-8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2141331"/>
              </p:ext>
            </p:extLst>
          </p:nvPr>
        </p:nvGraphicFramePr>
        <p:xfrm>
          <a:off x="395536" y="1340768"/>
          <a:ext cx="3600400" cy="3672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200"/>
                <a:gridCol w="1800200"/>
              </a:tblGrid>
              <a:tr h="1728191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4421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Овал 6"/>
          <p:cNvSpPr/>
          <p:nvPr/>
        </p:nvSpPr>
        <p:spPr>
          <a:xfrm>
            <a:off x="933374" y="3184440"/>
            <a:ext cx="457200" cy="457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endCxn id="1026" idx="3"/>
          </p:cNvCxnSpPr>
          <p:nvPr/>
        </p:nvCxnSpPr>
        <p:spPr>
          <a:xfrm flipV="1">
            <a:off x="2195736" y="1268123"/>
            <a:ext cx="1713965" cy="171325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87221" y="2987587"/>
            <a:ext cx="3844959" cy="40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0818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80" y="1388292"/>
            <a:ext cx="2376264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11713" y="1479752"/>
            <a:ext cx="1944216" cy="9109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500848"/>
            <a:ext cx="713164" cy="6892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108721" y="1658910"/>
            <a:ext cx="576064" cy="55263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419872" y="16288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165891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=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64028" y="1500848"/>
            <a:ext cx="2440420" cy="90914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605883"/>
            <a:ext cx="7381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238" y="1700338"/>
            <a:ext cx="6032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116812" y="3212976"/>
            <a:ext cx="2279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1+1=2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48162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80" y="1388292"/>
            <a:ext cx="2376264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11713" y="1479752"/>
            <a:ext cx="1944216" cy="9109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96754" y="1590584"/>
            <a:ext cx="713164" cy="6892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979712" y="1569174"/>
            <a:ext cx="576064" cy="55263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419872" y="16288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165891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=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64028" y="1500848"/>
            <a:ext cx="2440420" cy="90914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167" y="1627824"/>
            <a:ext cx="7381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717141"/>
            <a:ext cx="6032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116812" y="3212976"/>
            <a:ext cx="2279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1+1=2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83619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93</Words>
  <Application>Microsoft Office PowerPoint</Application>
  <PresentationFormat>Экран (4:3)</PresentationFormat>
  <Paragraphs>84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Занятие 3</vt:lpstr>
      <vt:lpstr>Презентация PowerPoint</vt:lpstr>
      <vt:lpstr>Презентация PowerPoint</vt:lpstr>
      <vt:lpstr>Презентация PowerPoint</vt:lpstr>
      <vt:lpstr>Презентация PowerPoint</vt:lpstr>
      <vt:lpstr>Занятие 6</vt:lpstr>
      <vt:lpstr>Занятие 7-8</vt:lpstr>
      <vt:lpstr>Презентация PowerPoint</vt:lpstr>
      <vt:lpstr>Презентация PowerPoint</vt:lpstr>
      <vt:lpstr>Презентация PowerPoint</vt:lpstr>
      <vt:lpstr>Презентация PowerPoint</vt:lpstr>
      <vt:lpstr>Занятие 11</vt:lpstr>
      <vt:lpstr>Презентация PowerPoint</vt:lpstr>
      <vt:lpstr>Занятие 11</vt:lpstr>
      <vt:lpstr>Презентация PowerPoint</vt:lpstr>
      <vt:lpstr>Презентация PowerPoint</vt:lpstr>
      <vt:lpstr>Презентация PowerPoint</vt:lpstr>
      <vt:lpstr>Презентация PowerPoint</vt:lpstr>
      <vt:lpstr>Занятие 12</vt:lpstr>
      <vt:lpstr>Презентация PowerPoint</vt:lpstr>
      <vt:lpstr>Презентация PowerPoint</vt:lpstr>
      <vt:lpstr>Презентация PowerPoint</vt:lpstr>
      <vt:lpstr>Занятие 19</vt:lpstr>
      <vt:lpstr>занятие 19</vt:lpstr>
      <vt:lpstr>занятие 19</vt:lpstr>
      <vt:lpstr>занятие 19</vt:lpstr>
      <vt:lpstr>занятие 19</vt:lpstr>
      <vt:lpstr>занятие 19</vt:lpstr>
      <vt:lpstr>занятие 19</vt:lpstr>
      <vt:lpstr>Презентация PowerPoint</vt:lpstr>
      <vt:lpstr>Презентация PowerPoint</vt:lpstr>
      <vt:lpstr>Занятие 23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3</dc:title>
  <dc:creator>user</dc:creator>
  <cp:lastModifiedBy>user</cp:lastModifiedBy>
  <cp:revision>28</cp:revision>
  <dcterms:created xsi:type="dcterms:W3CDTF">2021-09-21T02:20:24Z</dcterms:created>
  <dcterms:modified xsi:type="dcterms:W3CDTF">2021-11-25T09:40:30Z</dcterms:modified>
</cp:coreProperties>
</file>