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9" r:id="rId10"/>
    <p:sldId id="264" r:id="rId11"/>
    <p:sldId id="265" r:id="rId12"/>
    <p:sldId id="267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Акробатическая комбинация для 5-6 классов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2" name="Picture 4" descr="ᐈ Картинка мостик фото, фотографии гимнастический мост | скачать на  Depositphotos®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2952328" cy="3386992"/>
          </a:xfrm>
          <a:prstGeom prst="rect">
            <a:avLst/>
          </a:prstGeom>
          <a:noFill/>
        </p:spPr>
      </p:pic>
      <p:pic>
        <p:nvPicPr>
          <p:cNvPr id="53254" name="Picture 6" descr="Абонемент на акробатику | Школа мюзикла и актерского мастерства WestE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3024336" cy="30243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323455"/>
            <a:ext cx="633670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690245" algn="l"/>
              </a:tabLst>
            </a:pPr>
            <a:r>
              <a:rPr lang="ru-RU" kern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Экономический лицей №373 Московского района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268336"/>
              </p:ext>
            </p:extLst>
          </p:nvPr>
        </p:nvGraphicFramePr>
        <p:xfrm>
          <a:off x="5436096" y="5085184"/>
          <a:ext cx="3632706" cy="1261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2706"/>
              </a:tblGrid>
              <a:tr h="248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800">
                          <a:effectLst/>
                        </a:rPr>
                        <a:t>Выполнил</a:t>
                      </a:r>
                      <a:r>
                        <a:rPr lang="en-US" sz="1200" kern="1800">
                          <a:effectLst/>
                        </a:rPr>
                        <a:t>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8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800">
                          <a:effectLst/>
                        </a:rPr>
                        <a:t>Харитонов Александр Сергеевич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4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800">
                          <a:effectLst/>
                        </a:rPr>
                        <a:t>учитель физической культуры ГБОУ лицей № 373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8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800" dirty="0">
                          <a:effectLst/>
                        </a:rPr>
                        <a:t>Московского района г. Санкт-Петербург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УПОР ЛЕЖА СЗАДИ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7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5736" y="3140968"/>
            <a:ext cx="4014720" cy="24252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УПОР ЛЕЖА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7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3768" y="2924944"/>
            <a:ext cx="3906931" cy="22529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УПОР ПРИСЕВ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87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564904"/>
            <a:ext cx="2751394" cy="308665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ПРЫЖОК НОЖНИЦЫ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Правила по эстетической гимнастике. Эстетическая гимнастика. Обязательные  требования к артистической цен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6915150" cy="419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11. ПРЫЖОК 360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4" name="Picture 2" descr="Списков Олег | Факторы риска и пути их устранения | Журнал «Спорт в школе»  № 21/2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4824536" cy="3301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12. ПРЫЖОК ПРОГНУВШИСЬ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Правила по эстетической гимнастике. Эстетическая гимнастика. Обязательные  требования к артистической цен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067258"/>
            <a:ext cx="3456384" cy="3539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ОСНОВНАЯ СТОЙКА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  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image4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39952" y="2132856"/>
            <a:ext cx="1224136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ЛАСТОЧКА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Утренняя гимнастика для ленивых: Качаем пресс и ноги » Русский Крым -  офици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636912"/>
            <a:ext cx="4009628" cy="3007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УПОР ПРИСЕВ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87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476790" y="2248085"/>
            <a:ext cx="2647619" cy="29714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КУВЫРОК ВПЕРЕД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96952"/>
            <a:ext cx="7269349" cy="217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СТОЙКА НА ЛОПАТКАХ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Гимнастика. Мост. Стойка на лопатках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08920"/>
            <a:ext cx="7039877" cy="2223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СЕД УГЛОМ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5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3848" y="2564904"/>
            <a:ext cx="3240360" cy="24129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СКРЕПКА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 descr="Упражнения на растяжку для детей (5–10 лет): комплек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88840"/>
            <a:ext cx="4104456" cy="3516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МОСТИК</a:t>
            </a:r>
            <a:endParaRPr lang="ru-RU" dirty="0"/>
          </a:p>
        </p:txBody>
      </p:sp>
      <p:pic>
        <p:nvPicPr>
          <p:cNvPr id="73730" name="Picture 2" descr="Т.В. Чепел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3312368" cy="2294123"/>
          </a:xfrm>
          <a:prstGeom prst="rect">
            <a:avLst/>
          </a:prstGeom>
          <a:noFill/>
        </p:spPr>
      </p:pic>
      <p:pic>
        <p:nvPicPr>
          <p:cNvPr id="73732" name="Picture 4" descr="Конспект по физкультуре Инструктаж по ТБ на занятиях гимнастик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437112"/>
            <a:ext cx="5328592" cy="1739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86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Акробатическая комбинация для 5-6 классов</vt:lpstr>
      <vt:lpstr>  ОСНОВНАЯ СТОЙКА      </vt:lpstr>
      <vt:lpstr>1. ЛАСТОЧКА</vt:lpstr>
      <vt:lpstr>2. УПОР ПРИСЕВ </vt:lpstr>
      <vt:lpstr>3. КУВЫРОК ВПЕРЕД </vt:lpstr>
      <vt:lpstr>4. СТОЙКА НА ЛОПАТКАХ</vt:lpstr>
      <vt:lpstr>5. СЕД УГЛОМ</vt:lpstr>
      <vt:lpstr>6. СКРЕПКА</vt:lpstr>
      <vt:lpstr>7. МОСТИК</vt:lpstr>
      <vt:lpstr>8. УПОР ЛЕЖА СЗАДИ </vt:lpstr>
      <vt:lpstr>10. УПОР ЛЕЖА </vt:lpstr>
      <vt:lpstr>9. УПОР ПРИСЕВ </vt:lpstr>
      <vt:lpstr>10. ПРЫЖОК НОЖНИЦЫ</vt:lpstr>
      <vt:lpstr>11. ПРЫЖОК 360</vt:lpstr>
      <vt:lpstr>12. ПРЫЖОК ПРОГНУВШИСЬ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Акробатическая комбинация для 5-6 классов</dc:title>
  <dc:creator>Пользователь</dc:creator>
  <cp:lastModifiedBy>Admin</cp:lastModifiedBy>
  <cp:revision>8</cp:revision>
  <dcterms:created xsi:type="dcterms:W3CDTF">2020-11-16T17:21:04Z</dcterms:created>
  <dcterms:modified xsi:type="dcterms:W3CDTF">2022-02-11T09:16:03Z</dcterms:modified>
</cp:coreProperties>
</file>