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77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92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6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47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53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090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570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88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25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49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1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C5AF7-077F-4DEB-AB05-90BF9B4F5EB9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75D5E-7749-4834-8149-2D3BAEB90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83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29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4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1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327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school61</dc:creator>
  <cp:lastModifiedBy>school61</cp:lastModifiedBy>
  <cp:revision>1</cp:revision>
  <dcterms:created xsi:type="dcterms:W3CDTF">2022-02-11T03:45:37Z</dcterms:created>
  <dcterms:modified xsi:type="dcterms:W3CDTF">2022-02-11T03:46:08Z</dcterms:modified>
</cp:coreProperties>
</file>