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0004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"СРЕДНЯЯ ОБЩЕОБРАЗОВАТЕЛЬНАЯ ШКОЛА №2"</a:t>
            </a:r>
            <a:b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3071810"/>
            <a:ext cx="36433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Камбулатов Карим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ученик  2</a:t>
            </a:r>
            <a:r>
              <a:rPr lang="ru-RU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«В»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класса</a:t>
            </a:r>
          </a:p>
          <a:p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Милада Васильевна Логинова</a:t>
            </a:r>
          </a:p>
          <a:p>
            <a:pPr lvl="0">
              <a:spcBef>
                <a:spcPct val="0"/>
              </a:spcBef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 </a:t>
            </a:r>
          </a:p>
          <a:p>
            <a:pPr lvl="0">
              <a:spcBef>
                <a:spcPct val="0"/>
              </a:spcBef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«СОШ №2»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57161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Исследовательский проект </a:t>
            </a:r>
          </a:p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«Красная книга, или возьмём под защиту»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5143512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 . </a:t>
            </a:r>
            <a:r>
              <a:rPr lang="ru-RU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Тарко-Сале,2021г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43438" y="3214686"/>
            <a:ext cx="407196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  <a:br>
              <a:rPr lang="ru-RU" dirty="0"/>
            </a:br>
            <a:r>
              <a:rPr lang="ru-RU" sz="2000" i="1" dirty="0"/>
              <a:t>Научимся соблюдать Правила друзей природы.</a:t>
            </a:r>
            <a:br>
              <a:rPr lang="ru-RU" sz="2000" i="1" dirty="0"/>
            </a:br>
            <a:r>
              <a:rPr lang="ru-RU" sz="2000" i="1" dirty="0"/>
              <a:t>Будем учиться находить нужную нам информацию в дополнительной литературе.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286124"/>
            <a:ext cx="385765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  <a:br>
              <a:rPr lang="ru-RU" sz="2000" dirty="0"/>
            </a:br>
            <a:r>
              <a:rPr lang="ru-RU" sz="2000" i="1" dirty="0"/>
              <a:t>Познакомиться и изучить  Красную книгу р. Дагестан, расширить и углубить знания об исчезающих видах растений и животных.</a:t>
            </a:r>
            <a:br>
              <a:rPr lang="ru-RU" dirty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428605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КРАСНАЯ  КНИГА РЕСПУБЛИКИ  ДАГЕСТАН</a:t>
            </a:r>
            <a:endParaRPr lang="ru-RU" sz="3200" i="1" dirty="0">
              <a:solidFill>
                <a:srgbClr val="C0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1214422"/>
            <a:ext cx="2491181" cy="1936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1285860"/>
            <a:ext cx="2286016" cy="1782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2066" y="500042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</a:t>
            </a:r>
            <a:r>
              <a:rPr lang="ru-RU" sz="2400" b="1" dirty="0">
                <a:solidFill>
                  <a:srgbClr val="C00000"/>
                </a:solidFill>
              </a:rPr>
              <a:t>Красная</a:t>
            </a:r>
            <a:r>
              <a:rPr lang="ru-RU" sz="2400" dirty="0">
                <a:solidFill>
                  <a:srgbClr val="C00000"/>
                </a:solidFill>
              </a:rPr>
              <a:t> </a:t>
            </a:r>
            <a:r>
              <a:rPr lang="ru-RU" sz="2400" b="1" dirty="0">
                <a:solidFill>
                  <a:srgbClr val="C00000"/>
                </a:solidFill>
              </a:rPr>
              <a:t>книга</a:t>
            </a:r>
            <a:r>
              <a:rPr lang="ru-RU" sz="2400" dirty="0">
                <a:solidFill>
                  <a:srgbClr val="C00000"/>
                </a:solidFill>
              </a:rPr>
              <a:t> – </a:t>
            </a:r>
            <a:r>
              <a:rPr lang="ru-RU" sz="2400" i="1" dirty="0"/>
              <a:t>это список вымирающих животных и растений, требующих немедленной помощи человека.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285728"/>
            <a:ext cx="3449323" cy="45385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628" y="2928934"/>
            <a:ext cx="3571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Эта книга называется так потому, что красный цвет - действительно означает сигнал опасности.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214818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dirty="0">
                <a:solidFill>
                  <a:srgbClr val="00B0F0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Красную Книгу Дагестана занесены 206 видов животных,176 видов  редких и исчезающих растений</a:t>
            </a:r>
            <a:endParaRPr lang="ru-RU" sz="2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3" y="285728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Степной орел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9"/>
          <a:stretch/>
        </p:blipFill>
        <p:spPr>
          <a:xfrm>
            <a:off x="500034" y="785795"/>
            <a:ext cx="385988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3571876"/>
            <a:ext cx="385765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Степной орел - вид, находящийся под угрозой исчезновения. Питается сусликами и другими грызунами, реже птицами и пресмыкающимися Питается грызунами, птицами и пресмыкающимися. В настоящее время численность сокращается из-за недостатка пищи и уничтожением орлов и их гнезд. </a:t>
            </a:r>
            <a:br>
              <a:rPr lang="ru-RU" sz="1500" b="1" dirty="0">
                <a:solidFill>
                  <a:srgbClr val="C00000"/>
                </a:solidFill>
              </a:rPr>
            </a:b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57166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Беркут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5" t="-317" b="4001"/>
          <a:stretch/>
        </p:blipFill>
        <p:spPr>
          <a:xfrm>
            <a:off x="4786314" y="714356"/>
            <a:ext cx="3786214" cy="2723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786314" y="3500438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C00000"/>
                </a:solidFill>
              </a:rPr>
              <a:t>Беркут</a:t>
            </a:r>
            <a:r>
              <a:rPr lang="ru-RU" sz="1500" dirty="0">
                <a:solidFill>
                  <a:srgbClr val="C00000"/>
                </a:solidFill>
              </a:rPr>
              <a:t> </a:t>
            </a:r>
            <a:r>
              <a:rPr lang="ru-RU" sz="1500" b="1" dirty="0">
                <a:solidFill>
                  <a:srgbClr val="C00000"/>
                </a:solidFill>
              </a:rPr>
              <a:t>- образует гнездовья в горах и предгорьях. Кочующие особи проникают в предгорья и на низменности. В горах и предгорьях гнезда строит на недоступных скалах. Охотится на грызунов и птиц. В настоящее время его численность составляет около 30-40 пар. Занесен в Красную книгу Дагестана.</a:t>
            </a:r>
            <a:endParaRPr lang="ru-RU" sz="1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10" y="3500438"/>
            <a:ext cx="3571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Шип – рыба отряда Осетров, живет в Каспийском море, заходит в Терек. Длина рыбы достигает 2 метров и вес до 80 кг. Очень редко встречается !</a:t>
            </a:r>
          </a:p>
          <a:p>
            <a:r>
              <a:rPr lang="ru-RU" dirty="0">
                <a:solidFill>
                  <a:srgbClr val="C00000"/>
                </a:solidFill>
              </a:rPr>
              <a:t>Шип – рыба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 l="41015" t="46875" r="37305" b="26042"/>
          <a:stretch>
            <a:fillRect/>
          </a:stretch>
        </p:blipFill>
        <p:spPr bwMode="auto">
          <a:xfrm>
            <a:off x="642910" y="928670"/>
            <a:ext cx="3571900" cy="2509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71473" y="428604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Осетр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14875" y="357166"/>
            <a:ext cx="38576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Каспийский тюлень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857232"/>
            <a:ext cx="3625527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857752" y="3500439"/>
            <a:ext cx="371477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C00000"/>
                </a:solidFill>
              </a:rPr>
              <a:t>Каспийский тюлень, также называемый каспийской нерпой, он причисляется к отряду хищных, семейству настоящих тюленей. Этому животному грозит исчезновение по нескольким причинам, но основной считается загрязнение моря и алчность человека. Красная книга присвоила этому животному статус «находящегося под угрозой вымирания».</a:t>
            </a:r>
            <a:endParaRPr lang="ru-RU" sz="1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Кавказский горный тур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714356"/>
            <a:ext cx="3882525" cy="2374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714356"/>
            <a:ext cx="3896895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4876" y="285729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Благородный олень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071810"/>
            <a:ext cx="3857652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обитает на достаточно небольшой территории кавказских гор и на сегодняшний день считается вымирающим.  Причины, по которым сегодня этот вид животных находится на грани исчезновения, следующие: незаконная охота (браконьерство), нападение хищников, природные катаклизмы. По разным сведениям в природе сохранилось всего от 10 до 16 тысяч особей. 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3071809"/>
            <a:ext cx="40005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в Дагестане имеет ограниченное распространение и низкую численность. Общая численность оленей не превышает 200-250 особей. Питается олень разнообразной растительной пищей. Так же в их рацион входят злаки и бобовые. отсутствуют. Ориентировочно, общая численность равнинной популяции на территории Дагестана не превышает 30 особей.</a:t>
            </a:r>
            <a:endParaRPr lang="ru-RU" sz="1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5" y="357166"/>
            <a:ext cx="3857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Камышовый кот или Хаус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4" y="857233"/>
            <a:ext cx="3770604" cy="2857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3786190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C00000"/>
                </a:solidFill>
              </a:rPr>
              <a:t>Ареал обитания - низменный Дагестан. Хаус отличный пловец. Хорошо прыгает, когда охотится на птиц. Людей не боится вообще. С собаками вступает в перепалки, так как обладает хорошей физической силой.  Питается хищник рыбой и птицей. 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57166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Летучая мышь - ушан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857232"/>
            <a:ext cx="3782364" cy="2762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572000" y="3714752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вид летучих мышей из рода </a:t>
            </a:r>
            <a:r>
              <a:rPr lang="ru-RU" sz="1500" b="1" dirty="0" err="1">
                <a:solidFill>
                  <a:srgbClr val="C00000"/>
                </a:solidFill>
              </a:rPr>
              <a:t>широкоушек</a:t>
            </a:r>
            <a:r>
              <a:rPr lang="ru-RU" sz="1500" b="1" dirty="0">
                <a:solidFill>
                  <a:srgbClr val="C00000"/>
                </a:solidFill>
              </a:rPr>
              <a:t>. Это мелкая и тёмно окрашенная летучая мышь. В основном живёт в тёмных местах: в пещерах, в шахтах и т. п. Питается насекомыми. Длина тела 45—58 мм, хвоста 38—52 мм. Шерсть на спине тёмная, но иногда встречаются серебристо—седая, брюшко серо—бурое.</a:t>
            </a:r>
            <a:endParaRPr lang="ru-RU" sz="1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5" y="285728"/>
            <a:ext cx="3929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Горностай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2"/>
          <a:stretch/>
        </p:blipFill>
        <p:spPr>
          <a:xfrm>
            <a:off x="571472" y="714356"/>
            <a:ext cx="3858253" cy="2500330"/>
          </a:xfrm>
          <a:prstGeom prst="roundRect">
            <a:avLst>
              <a:gd name="adj" fmla="val 1355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2" y="3286124"/>
            <a:ext cx="3857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Он — мелкий зверёк типичного куньего облика с длинным телом на коротких ногах. Горностая принято считать мелким хищником. Основу питания составляют в основном различные виды грызунов. Одной из причин сокращения численности горностая является отсутствие страха перед человеком.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57166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Полосатая гиена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857232"/>
            <a:ext cx="3643338" cy="2419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572000" y="3286124"/>
            <a:ext cx="378621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Полосатая гиена - Питается главным образом падалью. Иногда нападает на ослабленных или молодых копытных.  Непосредственной причиной сокращения ареала и численности является сокращение основных кормовых объектов, а так же сокращение типичных мест обитания и преследование со стороны человека. </a:t>
            </a:r>
            <a:endParaRPr lang="ru-RU" sz="1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us.123rf.com/450wm/orensila/orensila1409/orensila140900013/31731747-old-open-book-illustration-in-vector-format.jpg?ver=6"/>
          <p:cNvPicPr/>
          <p:nvPr/>
        </p:nvPicPr>
        <p:blipFill>
          <a:blip r:embed="rId2"/>
          <a:srcRect l="1037" t="1649" r="889" b="30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85728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Кавказский барс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4"/>
          <a:stretch/>
        </p:blipFill>
        <p:spPr>
          <a:xfrm>
            <a:off x="571473" y="785794"/>
            <a:ext cx="3775711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3071810"/>
            <a:ext cx="378621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rgbClr val="C00000"/>
                </a:solidFill>
              </a:rPr>
              <a:t>Переднеазиатскому леопарду или кавказскому барсу присвоена в Красной книге Первая категория, так как его численность уменьшилась до критической отметки. Леопард предпочитает  скалистые склоны, заросшие лесом, в пределах 1500-2500 метров над уровнем моря.. Питается в основном барс туром дагестанским, кавказским оленем, кабаном, косулей, редко нападает и на домашний скот. </a:t>
            </a:r>
            <a:endParaRPr lang="ru-RU" sz="1500" dirty="0">
              <a:solidFill>
                <a:srgbClr val="C00000"/>
              </a:solidFill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2CCF052D-C25C-4CC3-87A1-EC25BC385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10547" t="31250" r="53711" b="26042"/>
          <a:stretch>
            <a:fillRect/>
          </a:stretch>
        </p:blipFill>
        <p:spPr bwMode="auto">
          <a:xfrm>
            <a:off x="4571999" y="352404"/>
            <a:ext cx="400052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694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Matematika</dc:creator>
  <cp:lastModifiedBy>Милада</cp:lastModifiedBy>
  <cp:revision>37</cp:revision>
  <dcterms:created xsi:type="dcterms:W3CDTF">2020-11-29T18:46:52Z</dcterms:created>
  <dcterms:modified xsi:type="dcterms:W3CDTF">2022-02-11T15:50:46Z</dcterms:modified>
</cp:coreProperties>
</file>