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322" r:id="rId3"/>
    <p:sldId id="339" r:id="rId4"/>
    <p:sldId id="323" r:id="rId5"/>
    <p:sldId id="324" r:id="rId6"/>
    <p:sldId id="325" r:id="rId7"/>
    <p:sldId id="326" r:id="rId8"/>
    <p:sldId id="327" r:id="rId9"/>
    <p:sldId id="328" r:id="rId10"/>
    <p:sldId id="329" r:id="rId11"/>
    <p:sldId id="330" r:id="rId12"/>
    <p:sldId id="331" r:id="rId13"/>
    <p:sldId id="334" r:id="rId14"/>
    <p:sldId id="335" r:id="rId15"/>
    <p:sldId id="336" r:id="rId16"/>
    <p:sldId id="337" r:id="rId17"/>
    <p:sldId id="338" r:id="rId18"/>
    <p:sldId id="28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7913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6" autoAdjust="0"/>
    <p:restoredTop sz="94624" autoAdjust="0"/>
  </p:normalViewPr>
  <p:slideViewPr>
    <p:cSldViewPr>
      <p:cViewPr>
        <p:scale>
          <a:sx n="81" d="100"/>
          <a:sy n="81" d="100"/>
        </p:scale>
        <p:origin x="-930" y="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9E2A091-9B6E-486C-8D35-0D092711F8E0}" type="datetimeFigureOut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05534A3-67C7-4011-B362-42E3AF967F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6496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BC75F-B042-4DEA-BD60-3846F00DC131}" type="datetime1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883D8-B179-41AC-9500-B5F166AE8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5D70A-3A33-4C4F-8383-029222D1C3D3}" type="datetime1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863E8-D393-4C3F-95F0-098B77155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AA92D-E9CA-47E1-8C1F-6542B22CBB52}" type="datetime1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CC0FB-6ADF-41ED-8733-45E7C01C9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879A6-475A-445B-80BB-D0098696D785}" type="datetime1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8AA97-34D2-46C2-A204-72F6ED274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38347-F2CF-4276-9EF9-080072013F3F}" type="datetime1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183ED-EAF6-48C2-B35B-D297D6AE36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11070-D9DF-4381-B26F-257C000089EC}" type="datetime1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6077A-ACE0-4B03-86C7-EE49C60133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7E8EB-96A4-4831-9B22-9F6A73B8E9D2}" type="datetime1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460A1-5220-45A9-B7E4-AB8332237B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FE408-1B68-4B55-A959-45ADC8D6A180}" type="datetime1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C7E4C-1AA8-4788-8022-8B24563E8A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5B45D-0E9F-43B2-8610-19BA54B53B30}" type="datetime1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F0EBA-1FE4-4322-AA1A-CBD14A83A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6B43C-EAB1-454F-B016-E9881155618C}" type="datetime1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CBCCD-B769-486C-9371-AF6FC7D778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91E40-D512-4D8E-95A4-9AA56ED456DF}" type="datetime1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D5BDA-A48A-4F48-8CD0-C4226BA40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78F252-C7CB-422C-9502-248B7ACE9B09}" type="datetime1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45D1A1-8DDF-4454-89E9-5092EB07DD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ый треугольник 4"/>
          <p:cNvSpPr/>
          <p:nvPr/>
        </p:nvSpPr>
        <p:spPr>
          <a:xfrm flipV="1">
            <a:off x="0" y="0"/>
            <a:ext cx="7956376" cy="6858000"/>
          </a:xfrm>
          <a:prstGeom prst="rtTriangle">
            <a:avLst/>
          </a:prstGeom>
          <a:blipFill dpi="0" rotWithShape="1">
            <a:blip r:embed="rId3" cstate="print">
              <a:alphaModFix amt="94000"/>
            </a:blip>
            <a:srcRect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07321" y="2345978"/>
            <a:ext cx="6429375" cy="187220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9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«Страна </a:t>
            </a:r>
            <a:r>
              <a:rPr lang="ru-RU" sz="49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Словария</a:t>
            </a:r>
            <a:r>
              <a:rPr lang="ru-RU" sz="49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 класс</a:t>
            </a:r>
            <a:b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909618" flipH="1">
            <a:off x="3905228" y="-1812572"/>
            <a:ext cx="119129" cy="10483144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TextBox 10"/>
          <p:cNvSpPr txBox="1"/>
          <p:nvPr/>
        </p:nvSpPr>
        <p:spPr>
          <a:xfrm>
            <a:off x="3203848" y="1038215"/>
            <a:ext cx="1481496" cy="224676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</a:t>
            </a:r>
            <a:endParaRPr lang="ru-RU" sz="1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0"/>
          <p:cNvSpPr txBox="1"/>
          <p:nvPr/>
        </p:nvSpPr>
        <p:spPr>
          <a:xfrm>
            <a:off x="1835696" y="1052736"/>
            <a:ext cx="1730443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</a:t>
            </a:r>
            <a:endParaRPr lang="ru-RU" sz="1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0"/>
          <p:cNvSpPr txBox="1"/>
          <p:nvPr/>
        </p:nvSpPr>
        <p:spPr>
          <a:xfrm>
            <a:off x="395536" y="1052736"/>
            <a:ext cx="1436688" cy="224631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endParaRPr lang="ru-RU" sz="14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10"/>
          <p:cNvSpPr txBox="1"/>
          <p:nvPr/>
        </p:nvSpPr>
        <p:spPr>
          <a:xfrm rot="20983810">
            <a:off x="315913" y="601663"/>
            <a:ext cx="35083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579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endParaRPr lang="ru-RU" b="1" dirty="0">
              <a:solidFill>
                <a:srgbClr val="F579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10"/>
          <p:cNvSpPr txBox="1"/>
          <p:nvPr/>
        </p:nvSpPr>
        <p:spPr>
          <a:xfrm rot="21443890">
            <a:off x="936625" y="436563"/>
            <a:ext cx="3508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20736033">
            <a:off x="1397000" y="466725"/>
            <a:ext cx="3524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</a:t>
            </a:r>
            <a:endParaRPr lang="ru-RU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10"/>
          <p:cNvSpPr txBox="1"/>
          <p:nvPr/>
        </p:nvSpPr>
        <p:spPr>
          <a:xfrm rot="20803648">
            <a:off x="2036763" y="682625"/>
            <a:ext cx="3937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10"/>
          <p:cNvSpPr txBox="1"/>
          <p:nvPr/>
        </p:nvSpPr>
        <p:spPr>
          <a:xfrm rot="21082940">
            <a:off x="3168650" y="522288"/>
            <a:ext cx="3286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10"/>
          <p:cNvSpPr txBox="1"/>
          <p:nvPr/>
        </p:nvSpPr>
        <p:spPr>
          <a:xfrm rot="21292455">
            <a:off x="2587625" y="508000"/>
            <a:ext cx="190500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10"/>
          <p:cNvSpPr txBox="1"/>
          <p:nvPr/>
        </p:nvSpPr>
        <p:spPr>
          <a:xfrm>
            <a:off x="3578225" y="207963"/>
            <a:ext cx="563563" cy="3683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357938" y="0"/>
            <a:ext cx="1195387" cy="24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http://aida.ucoz.ru</a:t>
            </a:r>
            <a:endParaRPr lang="ru-RU" sz="1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57938" y="1268760"/>
            <a:ext cx="27307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по русскому языку</a:t>
            </a:r>
            <a:endParaRPr lang="ru-RU" sz="32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22830" y="4149080"/>
            <a:ext cx="6227602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Кривобок Л.А.</a:t>
            </a:r>
          </a:p>
          <a:p>
            <a:pPr algn="r"/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учитель начальных классов, </a:t>
            </a:r>
          </a:p>
          <a:p>
            <a:pPr algn="r"/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ГБОУ СОШ № 477</a:t>
            </a:r>
          </a:p>
          <a:p>
            <a:pPr algn="r"/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Пушкинского района </a:t>
            </a:r>
          </a:p>
          <a:p>
            <a:pPr algn="r"/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Санкт-Петербурга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6" grpId="0"/>
      <p:bldP spid="16" grpId="1"/>
      <p:bldP spid="18" grpId="0"/>
      <p:bldP spid="18" grpId="1"/>
      <p:bldP spid="41" grpId="0"/>
      <p:bldP spid="42" grpId="0"/>
      <p:bldP spid="42" grpId="1"/>
      <p:bldP spid="43" grpId="0"/>
      <p:bldP spid="43" grpId="1"/>
      <p:bldP spid="44" grpId="0"/>
      <p:bldP spid="45" grpId="0"/>
      <p:bldP spid="46" grpId="0"/>
      <p:bldP spid="4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8AA97-34D2-46C2-A204-72F6ED274E28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573325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650504" y="1868531"/>
            <a:ext cx="61310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/>
              <a:t>«Прочитай слово»</a:t>
            </a:r>
          </a:p>
          <a:p>
            <a:pPr algn="ctr"/>
            <a:endParaRPr lang="ru-RU" sz="3200" i="1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999075"/>
            <a:ext cx="2232248" cy="18440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99892" y="3135701"/>
            <a:ext cx="22322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Звуки</a:t>
            </a:r>
          </a:p>
          <a:p>
            <a:pPr algn="ctr"/>
            <a:r>
              <a:rPr lang="ru-RU" sz="4000" b="1" dirty="0" smtClean="0"/>
              <a:t>Буквы</a:t>
            </a:r>
          </a:p>
          <a:p>
            <a:pPr algn="ctr"/>
            <a:r>
              <a:rPr lang="ru-RU" sz="4000" b="1" dirty="0" smtClean="0"/>
              <a:t>Слова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68139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8AA97-34D2-46C2-A204-72F6ED274E28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573325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650504" y="1878203"/>
            <a:ext cx="613102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/>
              <a:t>Конкурс 3</a:t>
            </a:r>
          </a:p>
          <a:p>
            <a:pPr algn="ctr"/>
            <a:r>
              <a:rPr lang="ru-RU" sz="4400" i="1" dirty="0" smtClean="0"/>
              <a:t>«Письмо от бабушки</a:t>
            </a:r>
          </a:p>
          <a:p>
            <a:pPr algn="ctr"/>
            <a:r>
              <a:rPr lang="ru-RU" sz="4400" i="1" dirty="0" err="1" smtClean="0"/>
              <a:t>Загадушки</a:t>
            </a:r>
            <a:r>
              <a:rPr lang="ru-RU" sz="4400" i="1" dirty="0" smtClean="0"/>
              <a:t>»</a:t>
            </a:r>
          </a:p>
          <a:p>
            <a:pPr algn="ctr"/>
            <a:endParaRPr lang="ru-RU" sz="32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970339"/>
            <a:ext cx="2134058" cy="176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26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8AA97-34D2-46C2-A204-72F6ED274E28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573325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92528" y="1206157"/>
            <a:ext cx="613102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/>
              <a:t>Конкурс 4</a:t>
            </a:r>
          </a:p>
          <a:p>
            <a:pPr algn="ctr"/>
            <a:r>
              <a:rPr lang="ru-RU" sz="4000" i="1" dirty="0" smtClean="0"/>
              <a:t>«5 лишний»</a:t>
            </a:r>
          </a:p>
          <a:p>
            <a:pPr algn="ctr"/>
            <a:endParaRPr lang="ru-RU" sz="2000" i="1" dirty="0" smtClean="0"/>
          </a:p>
          <a:p>
            <a:pPr algn="ctr"/>
            <a:r>
              <a:rPr lang="ru-RU" sz="3200" i="1" dirty="0" smtClean="0"/>
              <a:t>Команда 1</a:t>
            </a:r>
            <a:endParaRPr lang="ru-RU" sz="3200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552" y="1285581"/>
            <a:ext cx="1287487" cy="10635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63688" y="3645133"/>
            <a:ext cx="611738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/>
              <a:t>А У П Е Ы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241930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8AA97-34D2-46C2-A204-72F6ED274E28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573325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88976" y="1665845"/>
            <a:ext cx="613102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/>
              <a:t>«5 лишний»</a:t>
            </a:r>
          </a:p>
          <a:p>
            <a:pPr algn="ctr"/>
            <a:endParaRPr lang="ru-RU" sz="2000" i="1" dirty="0" smtClean="0"/>
          </a:p>
          <a:p>
            <a:pPr algn="ctr"/>
            <a:r>
              <a:rPr lang="ru-RU" sz="3200" i="1" dirty="0" smtClean="0"/>
              <a:t>Команда 2</a:t>
            </a:r>
            <a:endParaRPr lang="ru-RU" sz="32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44" y="1444282"/>
            <a:ext cx="2190750" cy="18097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896173" y="3668773"/>
            <a:ext cx="56396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/>
              <a:t>Р М К З У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122625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8AA97-34D2-46C2-A204-72F6ED274E28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573325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586319" y="1678477"/>
            <a:ext cx="613102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/>
              <a:t>«5 лишний»</a:t>
            </a:r>
          </a:p>
          <a:p>
            <a:pPr algn="ctr"/>
            <a:endParaRPr lang="ru-RU" sz="2000" i="1" dirty="0" smtClean="0"/>
          </a:p>
          <a:p>
            <a:pPr algn="ctr"/>
            <a:r>
              <a:rPr lang="ru-RU" sz="3200" i="1" dirty="0" smtClean="0"/>
              <a:t>Команда 3</a:t>
            </a:r>
            <a:endParaRPr lang="ru-RU" sz="32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44" y="1444282"/>
            <a:ext cx="2190750" cy="180975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651635" y="3461502"/>
            <a:ext cx="58128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/>
              <a:t>Б П Д Т Л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423234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8AA97-34D2-46C2-A204-72F6ED274E28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573325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331640" y="1357544"/>
            <a:ext cx="6131024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/>
              <a:t>Конкурс 5</a:t>
            </a:r>
            <a:endParaRPr lang="ru-RU" sz="1200" i="1" dirty="0" smtClean="0"/>
          </a:p>
          <a:p>
            <a:pPr algn="ctr"/>
            <a:endParaRPr lang="ru-RU" sz="900" i="1" dirty="0" smtClean="0"/>
          </a:p>
          <a:p>
            <a:pPr algn="ctr"/>
            <a:r>
              <a:rPr lang="ru-RU" sz="4000" i="1" dirty="0" smtClean="0"/>
              <a:t>«Удаляй-ка»</a:t>
            </a:r>
          </a:p>
          <a:p>
            <a:pPr algn="ctr"/>
            <a:endParaRPr lang="ru-RU" sz="4000" i="1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552" y="1285581"/>
            <a:ext cx="1287487" cy="10635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27166" y="3594503"/>
            <a:ext cx="7559634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КРОТ      ГРОЗА         ПЛУГ </a:t>
            </a:r>
          </a:p>
          <a:p>
            <a:endParaRPr lang="ru-RU" sz="3200" b="1" dirty="0"/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64368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8AA97-34D2-46C2-A204-72F6ED274E28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573325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082652" y="2492896"/>
            <a:ext cx="485536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dirty="0" smtClean="0"/>
              <a:t>Конкурс 6</a:t>
            </a:r>
          </a:p>
          <a:p>
            <a:pPr algn="ctr"/>
            <a:r>
              <a:rPr lang="ru-RU" sz="4800" i="1" dirty="0" smtClean="0"/>
              <a:t>«Разгадай-ка»</a:t>
            </a:r>
          </a:p>
          <a:p>
            <a:pPr algn="ctr"/>
            <a:endParaRPr lang="ru-RU" sz="4000" i="1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330824"/>
            <a:ext cx="219075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48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8AA97-34D2-46C2-A204-72F6ED274E28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573325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95736" y="1259632"/>
            <a:ext cx="485536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/>
              <a:t>Конкурс 7</a:t>
            </a:r>
          </a:p>
          <a:p>
            <a:pPr algn="ctr"/>
            <a:r>
              <a:rPr lang="ru-RU" sz="4400" i="1" dirty="0" smtClean="0"/>
              <a:t>«Дополняй-ка»</a:t>
            </a:r>
          </a:p>
          <a:p>
            <a:pPr algn="ctr"/>
            <a:endParaRPr lang="ru-RU" sz="4000" i="1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28800"/>
            <a:ext cx="1440160" cy="11896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3573016"/>
            <a:ext cx="522841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/>
              <a:t>Сделал дело - …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/>
              <a:t>Любишь кататься - ….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/>
              <a:t>Кто много читает, …..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595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5"/>
          <p:cNvSpPr>
            <a:spLocks noGrp="1"/>
          </p:cNvSpPr>
          <p:nvPr>
            <p:ph type="title"/>
          </p:nvPr>
        </p:nvSpPr>
        <p:spPr>
          <a:xfrm>
            <a:off x="467544" y="980728"/>
            <a:ext cx="7929618" cy="3571900"/>
          </a:xfrm>
        </p:spPr>
        <p:txBody>
          <a:bodyPr/>
          <a:lstStyle/>
          <a:p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b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7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645024"/>
            <a:ext cx="4657700" cy="240647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8AA97-34D2-46C2-A204-72F6ED274E28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573325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27603" y="2041056"/>
            <a:ext cx="61206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>«Русский народ создал русский язык – яркий, как радуга после весеннего ливня, меткий, как стрелы, певучий и богатый, задушевный, как песня над колыбелью…». </a:t>
            </a:r>
            <a:r>
              <a:rPr lang="ru-RU" sz="2800" i="1" dirty="0" err="1" smtClean="0"/>
              <a:t>А.Н.Толстой</a:t>
            </a:r>
            <a:endParaRPr lang="ru-RU" sz="2800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16832"/>
            <a:ext cx="2463325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39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8AA97-34D2-46C2-A204-72F6ED274E28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573325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259632" y="332656"/>
            <a:ext cx="6131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/>
              <a:t>Команда «Почемучки»</a:t>
            </a:r>
            <a:endParaRPr lang="ru-RU" sz="32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096815"/>
            <a:ext cx="3213248" cy="32775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57676" y="2612186"/>
            <a:ext cx="46805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>Мы пытливые умы,</a:t>
            </a:r>
          </a:p>
          <a:p>
            <a:pPr algn="ctr"/>
            <a:r>
              <a:rPr lang="ru-RU" sz="2800" i="1" dirty="0" smtClean="0"/>
              <a:t>Мы с вопросами на «ты»</a:t>
            </a:r>
          </a:p>
          <a:p>
            <a:pPr algn="ctr"/>
            <a:r>
              <a:rPr lang="ru-RU" sz="2800" i="1" dirty="0" smtClean="0"/>
              <a:t>«Почему?» – вопрос любимый,</a:t>
            </a:r>
          </a:p>
          <a:p>
            <a:pPr algn="ctr"/>
            <a:r>
              <a:rPr lang="ru-RU" sz="2800" i="1" dirty="0" smtClean="0"/>
              <a:t>Помогает нам расти.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3865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8AA97-34D2-46C2-A204-72F6ED274E28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573325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259632" y="332656"/>
            <a:ext cx="6131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/>
              <a:t>Команда «</a:t>
            </a:r>
            <a:r>
              <a:rPr lang="ru-RU" sz="3200" i="1" dirty="0" err="1" smtClean="0"/>
              <a:t>Любознайки</a:t>
            </a:r>
            <a:r>
              <a:rPr lang="ru-RU" sz="3200" i="1" dirty="0" smtClean="0"/>
              <a:t>»</a:t>
            </a:r>
            <a:endParaRPr lang="ru-RU" sz="3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737849" y="2612186"/>
            <a:ext cx="5391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>Пускай пока малы мы ростом, </a:t>
            </a:r>
          </a:p>
          <a:p>
            <a:pPr algn="ctr"/>
            <a:r>
              <a:rPr lang="ru-RU" sz="2800" i="1" dirty="0" smtClean="0"/>
              <a:t>Хотим так много мы узнать, </a:t>
            </a:r>
          </a:p>
          <a:p>
            <a:pPr algn="ctr"/>
            <a:r>
              <a:rPr lang="ru-RU" sz="2800" i="1" dirty="0" smtClean="0"/>
              <a:t>Быть </a:t>
            </a:r>
            <a:r>
              <a:rPr lang="ru-RU" sz="2800" i="1" dirty="0" err="1" smtClean="0"/>
              <a:t>любознайкой</a:t>
            </a:r>
            <a:r>
              <a:rPr lang="ru-RU" sz="2800" i="1" dirty="0" smtClean="0"/>
              <a:t> далеко непросто, </a:t>
            </a:r>
          </a:p>
          <a:p>
            <a:pPr algn="ctr"/>
            <a:r>
              <a:rPr lang="ru-RU" sz="2800" i="1" dirty="0" smtClean="0"/>
              <a:t>Но как приятно познавать!</a:t>
            </a:r>
            <a:endParaRPr lang="ru-RU" sz="2800" i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88840"/>
            <a:ext cx="3187755" cy="3187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57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8AA97-34D2-46C2-A204-72F6ED274E28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573325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259632" y="332656"/>
            <a:ext cx="6131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/>
              <a:t>Команда «Звездочки»</a:t>
            </a:r>
            <a:endParaRPr lang="ru-RU" sz="3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737849" y="2612186"/>
            <a:ext cx="5391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>Мы команда хоть куда.</a:t>
            </a:r>
          </a:p>
          <a:p>
            <a:pPr algn="ctr"/>
            <a:r>
              <a:rPr lang="ru-RU" sz="2800" i="1" dirty="0" smtClean="0"/>
              <a:t>Мы пришли сейчас сюда.</a:t>
            </a:r>
          </a:p>
          <a:p>
            <a:pPr algn="ctr"/>
            <a:r>
              <a:rPr lang="ru-RU" sz="2800" i="1" dirty="0" smtClean="0"/>
              <a:t>Будем в КВН играть</a:t>
            </a:r>
          </a:p>
          <a:p>
            <a:pPr algn="ctr"/>
            <a:r>
              <a:rPr lang="ru-RU" sz="2800" i="1" dirty="0" smtClean="0"/>
              <a:t>И как звездочки блистать.</a:t>
            </a:r>
            <a:endParaRPr lang="ru-RU" sz="28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18" y="2256899"/>
            <a:ext cx="2856317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36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8AA97-34D2-46C2-A204-72F6ED274E28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573325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650504" y="1513394"/>
            <a:ext cx="61310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i="1" dirty="0" smtClean="0"/>
              <a:t>1 конкурс</a:t>
            </a:r>
          </a:p>
          <a:p>
            <a:pPr algn="ctr"/>
            <a:r>
              <a:rPr lang="ru-RU" sz="8000" i="1" dirty="0" smtClean="0"/>
              <a:t>«Разминка»</a:t>
            </a:r>
          </a:p>
          <a:p>
            <a:pPr algn="ctr"/>
            <a:endParaRPr lang="ru-RU" sz="3200" i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96" y="3897388"/>
            <a:ext cx="2915816" cy="2408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16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8AA97-34D2-46C2-A204-72F6ED274E28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573325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585510" y="1181858"/>
            <a:ext cx="61310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/>
              <a:t>Конкурс 2</a:t>
            </a:r>
          </a:p>
          <a:p>
            <a:pPr algn="ctr"/>
            <a:r>
              <a:rPr lang="ru-RU" sz="4400" i="1" dirty="0" smtClean="0"/>
              <a:t>«Прочитай слово»</a:t>
            </a:r>
          </a:p>
          <a:p>
            <a:pPr algn="ctr"/>
            <a:r>
              <a:rPr lang="ru-RU" sz="3200" i="1" dirty="0" smtClean="0"/>
              <a:t>Команда 1</a:t>
            </a:r>
            <a:endParaRPr lang="ru-RU" sz="32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856" y="4932973"/>
            <a:ext cx="1969357" cy="16268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50063" y="3201671"/>
            <a:ext cx="59650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/>
              <a:t>В У З И К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399287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8AA97-34D2-46C2-A204-72F6ED274E28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573325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650504" y="1434687"/>
            <a:ext cx="61310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/>
              <a:t>Команде 2</a:t>
            </a:r>
          </a:p>
          <a:p>
            <a:pPr algn="ctr"/>
            <a:r>
              <a:rPr lang="ru-RU" sz="4400" i="1" dirty="0" smtClean="0"/>
              <a:t>«Прочитай слово»</a:t>
            </a:r>
          </a:p>
          <a:p>
            <a:pPr algn="ctr"/>
            <a:endParaRPr lang="ru-RU" sz="3200" i="1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57725"/>
            <a:ext cx="1487193" cy="1228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64199" y="3376192"/>
            <a:ext cx="60484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b="1" dirty="0" smtClean="0"/>
              <a:t>К Б Ы У В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177751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8AA97-34D2-46C2-A204-72F6ED274E28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573325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650504" y="1469054"/>
            <a:ext cx="61310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/>
              <a:t>Команде 3</a:t>
            </a:r>
          </a:p>
          <a:p>
            <a:pPr algn="ctr"/>
            <a:r>
              <a:rPr lang="ru-RU" sz="4400" i="1" dirty="0" smtClean="0"/>
              <a:t>«Прочитай слово»</a:t>
            </a:r>
          </a:p>
          <a:p>
            <a:pPr algn="ctr"/>
            <a:endParaRPr lang="ru-RU" sz="3200" i="1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57725"/>
            <a:ext cx="1487193" cy="12285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50504" y="3341825"/>
            <a:ext cx="604043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b="1" dirty="0" smtClean="0"/>
              <a:t>Л В А С О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48922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ч.школа 16. русский язы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16. русский язык</Template>
  <TotalTime>1600</TotalTime>
  <Words>280</Words>
  <Application>Microsoft Office PowerPoint</Application>
  <PresentationFormat>Экран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нач.школа 16. русский язык</vt:lpstr>
      <vt:lpstr>«Страна  Словария» 1 класс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Спасибо за внимание! 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грамоте 1 класс</dc:title>
  <dc:creator>Urik5</dc:creator>
  <dc:description>http://aida.ucoz.ru</dc:description>
  <cp:lastModifiedBy>s0ny</cp:lastModifiedBy>
  <cp:revision>148</cp:revision>
  <dcterms:created xsi:type="dcterms:W3CDTF">2011-11-13T15:48:48Z</dcterms:created>
  <dcterms:modified xsi:type="dcterms:W3CDTF">2022-02-10T12:23:35Z</dcterms:modified>
</cp:coreProperties>
</file>