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A28FF-D225-4406-80B6-B477790A76F4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2F980-B72C-4CAA-9AF2-7CF1792B13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80391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A28FF-D225-4406-80B6-B477790A76F4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2F980-B72C-4CAA-9AF2-7CF1792B13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38462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A28FF-D225-4406-80B6-B477790A76F4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2F980-B72C-4CAA-9AF2-7CF1792B13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29648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A28FF-D225-4406-80B6-B477790A76F4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2F980-B72C-4CAA-9AF2-7CF1792B13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3580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A28FF-D225-4406-80B6-B477790A76F4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2F980-B72C-4CAA-9AF2-7CF1792B13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87984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A28FF-D225-4406-80B6-B477790A76F4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2F980-B72C-4CAA-9AF2-7CF1792B13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45850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A28FF-D225-4406-80B6-B477790A76F4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2F980-B72C-4CAA-9AF2-7CF1792B13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79232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A28FF-D225-4406-80B6-B477790A76F4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2F980-B72C-4CAA-9AF2-7CF1792B13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82785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A28FF-D225-4406-80B6-B477790A76F4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2F980-B72C-4CAA-9AF2-7CF1792B13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08711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A28FF-D225-4406-80B6-B477790A76F4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2F980-B72C-4CAA-9AF2-7CF1792B13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11109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A28FF-D225-4406-80B6-B477790A76F4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2F980-B72C-4CAA-9AF2-7CF1792B13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77366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BA28FF-D225-4406-80B6-B477790A76F4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02F980-B72C-4CAA-9AF2-7CF1792B13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14398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8926" t="317" r="2735" b="1139"/>
          <a:stretch/>
        </p:blipFill>
        <p:spPr>
          <a:xfrm>
            <a:off x="-11698" y="0"/>
            <a:ext cx="167694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1988840"/>
            <a:ext cx="7128792" cy="1872208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Мастер-класс</a:t>
            </a:r>
            <a:b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Технология 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изготовления объемной открытки «Мундир</a:t>
            </a:r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  <a:t>»</a:t>
            </a:r>
            <a:endParaRPr lang="ru-RU" sz="4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00496" y="5286388"/>
            <a:ext cx="4071966" cy="928694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воспитатель: </a:t>
            </a:r>
            <a:r>
              <a:rPr lang="ru-RU" dirty="0" err="1" smtClean="0">
                <a:solidFill>
                  <a:schemeClr val="tx1"/>
                </a:solidFill>
              </a:rPr>
              <a:t>Майнгард</a:t>
            </a:r>
            <a:r>
              <a:rPr lang="ru-RU" dirty="0" smtClean="0">
                <a:solidFill>
                  <a:schemeClr val="tx1"/>
                </a:solidFill>
              </a:rPr>
              <a:t> Е.Л.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0418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8926" t="317" r="2735" b="1139"/>
          <a:stretch/>
        </p:blipFill>
        <p:spPr>
          <a:xfrm>
            <a:off x="-11698" y="0"/>
            <a:ext cx="167694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55776" y="188640"/>
            <a:ext cx="541500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i="1" dirty="0">
                <a:solidFill>
                  <a:srgbClr val="9BBB59">
                    <a:lumMod val="50000"/>
                  </a:srgbClr>
                </a:solidFill>
              </a:rPr>
              <a:t>Последовательность изготовления открытки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1283164"/>
            <a:ext cx="61744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Согнуть левую и правую стороны прямоугольника к середине, прогладить линии сгибов.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78221" y="2420888"/>
            <a:ext cx="4992555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5666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8926" t="317" r="2735" b="1139"/>
          <a:stretch/>
        </p:blipFill>
        <p:spPr>
          <a:xfrm>
            <a:off x="-11698" y="0"/>
            <a:ext cx="167694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83768" y="188640"/>
            <a:ext cx="57423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i="1" dirty="0">
                <a:solidFill>
                  <a:srgbClr val="9BBB59">
                    <a:lumMod val="50000"/>
                  </a:srgbClr>
                </a:solidFill>
              </a:rPr>
              <a:t>Последовательность изготовления открытки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67744" y="1484784"/>
            <a:ext cx="61744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/>
              <a:t>Сформировать отвороты мундира, отогнув верхние уголки по направлению вниз в стороны.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81939" y="2492896"/>
            <a:ext cx="4946039" cy="37095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8926" t="317" r="2735" b="1139"/>
          <a:stretch/>
        </p:blipFill>
        <p:spPr>
          <a:xfrm>
            <a:off x="-11699" y="0"/>
            <a:ext cx="167694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26925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8926" t="317" r="2735" b="1139"/>
          <a:stretch/>
        </p:blipFill>
        <p:spPr>
          <a:xfrm>
            <a:off x="-11699" y="0"/>
            <a:ext cx="167694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11760" y="180869"/>
            <a:ext cx="59584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i="1" dirty="0">
                <a:solidFill>
                  <a:srgbClr val="9BBB59">
                    <a:lumMod val="50000"/>
                  </a:srgbClr>
                </a:solidFill>
              </a:rPr>
              <a:t>Последовательность изготовления открытки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882552" y="1258087"/>
            <a:ext cx="698477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/>
              <a:t>На бумаге желтого или золотистого цвета с обратной стороны начертить четыре окружности диаметром 1.5 см – пуговицы </a:t>
            </a:r>
            <a:r>
              <a:rPr lang="ru-RU" sz="2000" dirty="0" smtClean="0"/>
              <a:t>мундира.</a:t>
            </a:r>
            <a:endParaRPr lang="ru-RU" sz="2000" dirty="0"/>
          </a:p>
          <a:p>
            <a:pPr lvl="0"/>
            <a:r>
              <a:rPr lang="ru-RU" sz="2000" dirty="0"/>
              <a:t>Вырезать детали и приклеить на правый отворот мундира через равные расстояния.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88940" y="3016661"/>
            <a:ext cx="4572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35807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8926" t="317" r="2735" b="1139"/>
          <a:stretch/>
        </p:blipFill>
        <p:spPr>
          <a:xfrm>
            <a:off x="-11699" y="0"/>
            <a:ext cx="167694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83768" y="188640"/>
            <a:ext cx="59584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i="1" dirty="0">
                <a:solidFill>
                  <a:srgbClr val="9BBB59">
                    <a:lumMod val="50000"/>
                  </a:srgbClr>
                </a:solidFill>
              </a:rPr>
              <a:t>Последовательность изготовления открытки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006588" y="1196075"/>
            <a:ext cx="691276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/>
              <a:t>На бумаге желтого или золотистого цвета начертить два прямоугольника размером 3х2 см – погоны.</a:t>
            </a:r>
          </a:p>
          <a:p>
            <a:pPr lvl="0"/>
            <a:r>
              <a:rPr lang="ru-RU" sz="2000" dirty="0"/>
              <a:t>Вырезать детали и приклеить с каждой стороны в верхней части мундира.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42946" y="2924944"/>
            <a:ext cx="4440049" cy="3330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80466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8926" t="317" r="2735" b="1139"/>
          <a:stretch/>
        </p:blipFill>
        <p:spPr>
          <a:xfrm>
            <a:off x="-11699" y="0"/>
            <a:ext cx="167694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83768" y="116632"/>
            <a:ext cx="58143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i="1" dirty="0">
                <a:solidFill>
                  <a:srgbClr val="9BBB59">
                    <a:lumMod val="50000"/>
                  </a:srgbClr>
                </a:solidFill>
              </a:rPr>
              <a:t>Последовательность изготовления открытки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1203286"/>
            <a:ext cx="69127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/>
              <a:t>На бумаге красного цвета с обратной стороны начертить две пятиконечные звезды диаметром 1.5 см.</a:t>
            </a:r>
          </a:p>
          <a:p>
            <a:r>
              <a:rPr lang="ru-RU" sz="2000" dirty="0"/>
              <a:t>Вырезать детали и приклеить их на погоны</a:t>
            </a:r>
            <a:r>
              <a:rPr lang="ru-RU" sz="2000" dirty="0" smtClean="0"/>
              <a:t>.</a:t>
            </a:r>
            <a:r>
              <a:rPr lang="ru-RU" sz="2000" dirty="0"/>
              <a:t> </a:t>
            </a:r>
            <a:endParaRPr lang="ru-RU" sz="2000" dirty="0" smtClean="0"/>
          </a:p>
          <a:p>
            <a:r>
              <a:rPr lang="ru-RU" sz="2000" dirty="0" smtClean="0"/>
              <a:t>Вложить </a:t>
            </a:r>
            <a:r>
              <a:rPr lang="ru-RU" sz="2000" dirty="0"/>
              <a:t>заготовку «рубашки» внутрь заготовки «мундира» и склеить детали.</a:t>
            </a:r>
          </a:p>
          <a:p>
            <a:pPr lvl="0"/>
            <a:endParaRPr lang="ru-RU" sz="2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82009" y="2996952"/>
            <a:ext cx="4446240" cy="3334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28394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8926" t="317" r="2735" b="1139"/>
          <a:stretch/>
        </p:blipFill>
        <p:spPr>
          <a:xfrm>
            <a:off x="-11699" y="0"/>
            <a:ext cx="167694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071125" y="1340768"/>
            <a:ext cx="279005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</a:rPr>
              <a:t>Открытка готова! </a:t>
            </a: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  <a:t>Вложите внутрь поздравление с праздником и подарите  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</a:rPr>
              <a:t>ее защитникам Отечества. Удачи!</a:t>
            </a: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5148064" y="911812"/>
            <a:ext cx="3362873" cy="5079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6767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8926" t="317" r="2735" b="1139"/>
          <a:stretch/>
        </p:blipFill>
        <p:spPr>
          <a:xfrm>
            <a:off x="-11698" y="0"/>
            <a:ext cx="1676941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35896" y="1770990"/>
            <a:ext cx="3168352" cy="465141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663788" y="332656"/>
            <a:ext cx="51125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</a:rPr>
              <a:t>Мундир офицера </a:t>
            </a:r>
          </a:p>
          <a:p>
            <a:pPr algn="ctr"/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</a:rPr>
              <a:t>Российской Армии</a:t>
            </a:r>
            <a:endParaRPr lang="ru-RU" sz="32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1475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8926" t="317" r="2735" b="1139"/>
          <a:stretch/>
        </p:blipFill>
        <p:spPr>
          <a:xfrm>
            <a:off x="-11698" y="0"/>
            <a:ext cx="1676941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81855" y="3429000"/>
            <a:ext cx="4380487" cy="328536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96345" y="181337"/>
            <a:ext cx="698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</a:rPr>
              <a:t>Материалы и инструменты:</a:t>
            </a:r>
            <a:endParaRPr lang="ru-RU" sz="32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96345" y="766112"/>
            <a:ext cx="6768752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000" dirty="0"/>
              <a:t>лист плотной белой бумаги;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000" dirty="0"/>
              <a:t>цветная бумага (зелёного, черного, жёлтого или золотистого, красного  цветов);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000" dirty="0"/>
              <a:t>клей ПВА или клей-карандаш;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000" dirty="0"/>
              <a:t>линейка;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000" dirty="0"/>
              <a:t>простой карандаш;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000" dirty="0"/>
              <a:t>ножницы;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циркуль (или монета 1 коп).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07813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8926" t="317" r="2735" b="1139"/>
          <a:stretch/>
        </p:blipFill>
        <p:spPr>
          <a:xfrm>
            <a:off x="-11698" y="0"/>
            <a:ext cx="167694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43708" y="1412776"/>
            <a:ext cx="68407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 smtClean="0"/>
              <a:t>Лист </a:t>
            </a:r>
            <a:r>
              <a:rPr lang="ru-RU" sz="2000" dirty="0"/>
              <a:t>белой плотной бумаги формата А4 сложить пополам по горизонтали</a:t>
            </a:r>
            <a:r>
              <a:rPr lang="ru-RU" sz="2000" dirty="0" smtClean="0"/>
              <a:t>, </a:t>
            </a:r>
            <a:r>
              <a:rPr lang="ru-RU" sz="2000" dirty="0"/>
              <a:t>развернуть и разрезать на две равные части.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051720" y="188640"/>
            <a:ext cx="66247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</a:rPr>
              <a:t>Последовательность изготовления открытки</a:t>
            </a:r>
            <a:endParaRPr lang="ru-RU" sz="32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43708" y="2303793"/>
            <a:ext cx="3707904" cy="27809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46654" y="3861048"/>
            <a:ext cx="3649640" cy="2737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78306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8926" t="317" r="2735" b="1139"/>
          <a:stretch/>
        </p:blipFill>
        <p:spPr>
          <a:xfrm>
            <a:off x="-11698" y="0"/>
            <a:ext cx="167694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713112" y="260648"/>
            <a:ext cx="545435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i="1" dirty="0">
                <a:solidFill>
                  <a:srgbClr val="9BBB59">
                    <a:lumMod val="50000"/>
                  </a:srgbClr>
                </a:solidFill>
              </a:rPr>
              <a:t>Последовательность изготовления открытки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95736" y="1484784"/>
            <a:ext cx="64624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В верхней части листа при помощи линейки и простого карандаша  наметить линии надрезов для воротничка.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51920" y="2348879"/>
            <a:ext cx="3147814" cy="4197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7956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8926" t="317" r="2735" b="1139"/>
          <a:stretch/>
        </p:blipFill>
        <p:spPr>
          <a:xfrm>
            <a:off x="-11698" y="0"/>
            <a:ext cx="1676941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483768" y="260648"/>
            <a:ext cx="58143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i="1" dirty="0">
                <a:solidFill>
                  <a:srgbClr val="9BBB59">
                    <a:lumMod val="50000"/>
                  </a:srgbClr>
                </a:solidFill>
              </a:rPr>
              <a:t>Последовательность изготовления открытки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082686" y="1409874"/>
            <a:ext cx="659376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/>
              <a:t>При помощи ножниц сделать надрезы.</a:t>
            </a:r>
          </a:p>
          <a:p>
            <a:pPr lvl="0"/>
            <a:r>
              <a:rPr lang="ru-RU" sz="2000" dirty="0"/>
              <a:t>Загнуть получившиеся детали по направлению вниз к центру, формируя воротничок рубашки.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89630" y="2564904"/>
            <a:ext cx="3002668" cy="4003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95655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8926" t="317" r="2735" b="1139"/>
          <a:stretch/>
        </p:blipFill>
        <p:spPr>
          <a:xfrm>
            <a:off x="-11698" y="0"/>
            <a:ext cx="167694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627784" y="188640"/>
            <a:ext cx="56703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i="1" dirty="0">
                <a:solidFill>
                  <a:srgbClr val="9BBB59">
                    <a:lumMod val="50000"/>
                  </a:srgbClr>
                </a:solidFill>
              </a:rPr>
              <a:t>Последовательность изготовления открытки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042592" y="1265858"/>
            <a:ext cx="68407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На бумаге черного цвета с обратной стороны с помощью простого карандаша и линейки начертить деталь в форме </a:t>
            </a:r>
            <a:r>
              <a:rPr lang="ru-RU" sz="2000" dirty="0" smtClean="0"/>
              <a:t>галстука.</a:t>
            </a:r>
            <a:endParaRPr lang="ru-RU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4012264" y="2132856"/>
            <a:ext cx="2901415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4859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8926" t="317" r="2735" b="1139"/>
          <a:stretch/>
        </p:blipFill>
        <p:spPr>
          <a:xfrm>
            <a:off x="-11698" y="0"/>
            <a:ext cx="167694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11760" y="188640"/>
            <a:ext cx="59584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i="1" dirty="0">
                <a:solidFill>
                  <a:srgbClr val="9BBB59">
                    <a:lumMod val="50000"/>
                  </a:srgbClr>
                </a:solidFill>
              </a:rPr>
              <a:t>Последовательность изготовления открытки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1272279"/>
            <a:ext cx="65527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/>
              <a:t>Вырезать получившуюся деталь.</a:t>
            </a:r>
          </a:p>
          <a:p>
            <a:pPr lvl="0"/>
            <a:r>
              <a:rPr lang="ru-RU" sz="2000" dirty="0"/>
              <a:t>Полученный галстук приклеить под воротничок рубашки </a:t>
            </a:r>
            <a:r>
              <a:rPr lang="ru-RU" sz="2000" dirty="0" smtClean="0"/>
              <a:t>с помощью </a:t>
            </a:r>
            <a:r>
              <a:rPr lang="ru-RU" sz="2000" dirty="0"/>
              <a:t>клея.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01938" y="2303764"/>
            <a:ext cx="3178052" cy="4237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4155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8926" t="317" r="2735" b="1139"/>
          <a:stretch/>
        </p:blipFill>
        <p:spPr>
          <a:xfrm>
            <a:off x="-11698" y="0"/>
            <a:ext cx="167694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79914" y="188640"/>
            <a:ext cx="617443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i="1" dirty="0">
                <a:solidFill>
                  <a:srgbClr val="9BBB59">
                    <a:lumMod val="50000"/>
                  </a:srgbClr>
                </a:solidFill>
              </a:rPr>
              <a:t>Последовательность изготовления открытки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02734" y="1265857"/>
            <a:ext cx="71287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/>
              <a:t>На листе бумаги зеленого цвета (желательно, двусторонней) начертить прямоугольник, высота которого равна высоте рубашки от основания до плеч, а ширина в 2 раза превышает ширину рубашки.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42050" y="2852936"/>
            <a:ext cx="4860032" cy="364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7717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341</Words>
  <Application>Microsoft Office PowerPoint</Application>
  <PresentationFormat>Экран (4:3)</PresentationFormat>
  <Paragraphs>41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Мастер-класс Технология изготовления объемной открытки «Мундир»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изготовления объемной открытки «Мундир»</dc:title>
  <dc:creator>Сторожева С. В.</dc:creator>
  <cp:lastModifiedBy>Евгения</cp:lastModifiedBy>
  <cp:revision>18</cp:revision>
  <dcterms:created xsi:type="dcterms:W3CDTF">2016-01-19T11:57:02Z</dcterms:created>
  <dcterms:modified xsi:type="dcterms:W3CDTF">2022-02-11T07:11:03Z</dcterms:modified>
</cp:coreProperties>
</file>