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6" r:id="rId3"/>
    <p:sldId id="267" r:id="rId4"/>
    <p:sldId id="268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415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0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3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8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50331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5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51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9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2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8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59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06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92896"/>
            <a:ext cx="7543800" cy="1450757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«Комбинированная кукла»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4653136"/>
            <a:ext cx="3650744" cy="108012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№8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Ашурок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58772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Канск ,2018г.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846263"/>
            <a:ext cx="8496944" cy="40227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Назначение</a:t>
            </a:r>
            <a:r>
              <a:rPr lang="ru-RU" sz="2800" b="1" dirty="0">
                <a:solidFill>
                  <a:schemeClr val="tx1"/>
                </a:solidFill>
              </a:rPr>
              <a:t>: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Для коррекции сенсомоторного развития.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Цель:     </a:t>
            </a:r>
            <a:r>
              <a:rPr lang="ru-RU" sz="2800" dirty="0">
                <a:solidFill>
                  <a:schemeClr val="tx1"/>
                </a:solidFill>
              </a:rPr>
              <a:t>Развитие </a:t>
            </a:r>
            <a:r>
              <a:rPr lang="ru-RU" sz="2800" dirty="0" err="1">
                <a:solidFill>
                  <a:schemeClr val="tx1"/>
                </a:solidFill>
              </a:rPr>
              <a:t>сенсоматорного</a:t>
            </a:r>
            <a:r>
              <a:rPr lang="ru-RU" sz="2800" dirty="0">
                <a:solidFill>
                  <a:schemeClr val="tx1"/>
                </a:solidFill>
              </a:rPr>
              <a:t> восприятия.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Задачи: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- Закреплять </a:t>
            </a:r>
            <a:r>
              <a:rPr lang="ru-RU" sz="2800" dirty="0">
                <a:solidFill>
                  <a:schemeClr val="tx1"/>
                </a:solidFill>
              </a:rPr>
              <a:t>представления о цвете, форме, величине </a:t>
            </a:r>
            <a:r>
              <a:rPr lang="ru-RU" sz="2800" dirty="0" smtClean="0">
                <a:solidFill>
                  <a:schemeClr val="tx1"/>
                </a:solidFill>
              </a:rPr>
              <a:t>предметов;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- Развитие </a:t>
            </a:r>
            <a:r>
              <a:rPr lang="ru-RU" sz="2800" dirty="0">
                <a:solidFill>
                  <a:schemeClr val="tx1"/>
                </a:solidFill>
              </a:rPr>
              <a:t>мелкой моторики;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- Стимулировать </a:t>
            </a:r>
            <a:r>
              <a:rPr lang="ru-RU" sz="2800" dirty="0">
                <a:solidFill>
                  <a:schemeClr val="tx1"/>
                </a:solidFill>
              </a:rPr>
              <a:t>интерес к конструктивной деятельности.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-99392"/>
            <a:ext cx="3292125" cy="238983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013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/>
          <a:srcRect b="58" r="87"/>
          <a:stretch/>
        </p:blipFill>
        <p:spPr>
          <a:xfrm>
            <a:off x="539552" y="260648"/>
            <a:ext cx="3528392" cy="4044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683568" y="6035040"/>
            <a:ext cx="8712968" cy="8229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Ложку </a:t>
            </a: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 палочки обматываем бумагой </a:t>
            </a: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самоклейкой</a:t>
            </a: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(или можно использовать нитки для вязания) 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292080" y="203621"/>
            <a:ext cx="3703238" cy="468084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34312410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229200"/>
            <a:ext cx="8352928" cy="127218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одноразовой ложке, с помощью пластилина, крепим две палочки – получатся ручки (можно предварительно их уменьшить)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0394" y="573112"/>
            <a:ext cx="4193606" cy="449266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23939">
            <a:off x="-15800" y="290134"/>
            <a:ext cx="5395428" cy="413344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630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idx="2" sz="half" type="body"/>
          </p:nvPr>
        </p:nvSpPr>
        <p:spPr>
          <a:xfrm>
            <a:off x="323528" y="5157192"/>
            <a:ext cx="8496944" cy="134419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 стакане, сверху, делаем отверстие, так, чтобы ложка устойчиво стояла.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 rot="20662439">
            <a:off x="5255271" y="125291"/>
            <a:ext cx="3555242" cy="442532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descr="DSC_0869.JPG" id="8" name="Рисунок 7"/>
          <p:cNvPicPr>
            <a:picLocks noChangeAspect="1"/>
          </p:cNvPicPr>
          <p:nvPr/>
        </p:nvPicPr>
        <p:blipFill>
          <a:blip cstate="print" r:embed="rId3"/>
          <a:srcRect r="12"/>
          <a:stretch>
            <a:fillRect/>
          </a:stretch>
        </p:blipFill>
        <p:spPr>
          <a:xfrm rot="20667491">
            <a:off x="1001457" y="747290"/>
            <a:ext cx="3085434" cy="3868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466578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157192"/>
            <a:ext cx="8640960" cy="1584176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ниток делаем куколкам волосы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сделать из пластилина).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Волосы крепим к ложке.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пластилина Делаем глазки, ротик, ресницы.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4069">
            <a:off x="560564" y="300783"/>
            <a:ext cx="3573511" cy="439388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83455">
            <a:off x="4917078" y="295742"/>
            <a:ext cx="3456384" cy="417968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347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229200"/>
            <a:ext cx="8496944" cy="127218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Ребятам предлагаем украсить юбку для куклы по желанию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(это может быть крупа, пластилин)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4966423" cy="353753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3185" y="188640"/>
            <a:ext cx="4369715" cy="340644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3977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2563688" cy="388843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Вставляем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ложку в стакан.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Получилась куколка.</a:t>
            </a:r>
            <a:r>
              <a:rPr lang="ru-RU" b="1" dirty="0">
                <a:latin typeface="Comic Sans MS" pitchFamily="66" charset="0"/>
              </a:rPr>
              <a:t/>
            </a:r>
            <a:br>
              <a:rPr lang="ru-RU" b="1" dirty="0">
                <a:latin typeface="Comic Sans MS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261128"/>
            <a:ext cx="2400300" cy="172819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КУКЛЫ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0"/>
            <a:ext cx="2952328" cy="393106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2510" y="3645024"/>
            <a:ext cx="4798984" cy="333297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9457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</TotalTime>
  <Words>114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Times New Roman</vt:lpstr>
      <vt:lpstr>Ретро</vt:lpstr>
      <vt:lpstr>Мастер-класс  «Комбинированная кукла»</vt:lpstr>
      <vt:lpstr>Презентация PowerPoint</vt:lpstr>
      <vt:lpstr>    Ложку и палочки обматываем бумагой  самоклейкой  (или можно использовать нитки для вязания)  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Вставляем ложку в стакан.  Получилась куколка.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«Комбинированная кукла»</dc:title>
  <dc:creator>Ашурок Анастасия</dc:creator>
  <cp:lastModifiedBy>Ашурок Анастасия</cp:lastModifiedBy>
  <cp:revision>17</cp:revision>
  <dcterms:created xsi:type="dcterms:W3CDTF">2018-02-12T10:09:38Z</dcterms:created>
  <dcterms:modified xsi:type="dcterms:W3CDTF">2022-02-11T06:38:20Z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2358930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