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6105/39663434.ea/0_700f2_aee281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48000" y="304800"/>
            <a:ext cx="30010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57912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 воспитатель ГБОУ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СОШ№1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 ДОУ д/с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Самоцветы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Тарасова Татьяна Владимировна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28600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Герб России</a:t>
            </a:r>
            <a:r>
              <a:rPr lang="ru-RU" sz="2400" dirty="0" smtClean="0"/>
              <a:t> — один из главных государственных символов России, наряду с флагом и гимном.</a:t>
            </a:r>
            <a:endParaRPr lang="ru-RU" sz="2400" dirty="0"/>
          </a:p>
        </p:txBody>
      </p:sp>
      <p:pic>
        <p:nvPicPr>
          <p:cNvPr id="21506" name="Picture 2" descr="http://www.stihi.ru/pics/2011/01/07/6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05000"/>
            <a:ext cx="4876800" cy="4191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95800" y="1305342"/>
            <a:ext cx="4114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Государственный герб Российской Федерации представляет собой четырёхугольный, с закруглёнными нижними углами, заострённый в оконечности красный щит с золотым двуглавым орлом, поднявшим вверх распущенные крылья. Орёл увенчан двумя малыми коронами и — над ними — одной большой короной, соединёнными лентой. В правой лапе орла — скипетр, в левой — держава. На груди орла, в красном щите, — серебряный всадник в синем плаще на серебряном коне, поражающий серебряным копьём чёрного дракона.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228600"/>
            <a:ext cx="777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Флаг </a:t>
            </a:r>
            <a:r>
              <a:rPr lang="ru-RU" sz="2800" b="1" dirty="0" err="1" smtClean="0"/>
              <a:t>Росси́и</a:t>
            </a:r>
            <a:r>
              <a:rPr lang="ru-RU" sz="2800" dirty="0" smtClean="0"/>
              <a:t> —  её официальный государственный символ, наряду с гербом и гимном. Представляет собой прямоугольное полотнище из трёх горизонтальных полос: верхней — белого, средней — синего и нижней — красного цвета.</a:t>
            </a:r>
            <a:endParaRPr lang="ru-RU" sz="2800" dirty="0"/>
          </a:p>
        </p:txBody>
      </p:sp>
      <p:pic>
        <p:nvPicPr>
          <p:cNvPr id="23554" name="Picture 2" descr="http://filearchive.cnews.ru/img/cnews/2011/09/27/flag3_561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9718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3400" y="533400"/>
            <a:ext cx="7620000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Москва́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  —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столица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Российской Федерации.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4340" name="Picture 4" descr="http://ozpp.ru/netcat_files/Image/moscow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05000"/>
            <a:ext cx="4995081" cy="35242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81600" y="1524000"/>
            <a:ext cx="3352800" cy="4114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 В Москве проживает  12 108 257</a:t>
            </a:r>
            <a:r>
              <a:rPr lang="ru-RU" sz="2800" baseline="300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чел., это самый населённый из городов и  входит в первую десятку городов мира по численности населения.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6096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В Москве находятся федеральные органы государственной власти Российской Федерации, посольства иностранных государств, штаб-квартиры крупнейших российских коммерческих организаций. </a:t>
            </a:r>
            <a:endParaRPr lang="ru-RU" sz="2400" dirty="0"/>
          </a:p>
        </p:txBody>
      </p:sp>
      <p:pic>
        <p:nvPicPr>
          <p:cNvPr id="15362" name="Picture 2" descr="http://kupit-registraciy.com/moska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667000"/>
            <a:ext cx="5334000" cy="39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1524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Город расположен на Москве реке.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34000" y="914400"/>
            <a:ext cx="3581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Москва — важный туристический центр России; Московский Кремль, Красная площадь, Новодевичий монастырь и Церковь Вознесения.</a:t>
            </a:r>
            <a:endParaRPr lang="ru-RU" sz="2400" dirty="0"/>
          </a:p>
        </p:txBody>
      </p:sp>
      <p:pic>
        <p:nvPicPr>
          <p:cNvPr id="16390" name="Picture 6" descr="http://eurotur.net/files/cat/14010929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657600"/>
            <a:ext cx="3953755" cy="2962276"/>
          </a:xfrm>
          <a:prstGeom prst="rect">
            <a:avLst/>
          </a:prstGeom>
          <a:noFill/>
        </p:spPr>
      </p:pic>
      <p:pic>
        <p:nvPicPr>
          <p:cNvPr id="16392" name="Picture 8" descr="http://img-fotki.yandex.ru/get/6105/39663434.ea/0_700f2_aee281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4572000" cy="2571750"/>
          </a:xfrm>
          <a:prstGeom prst="rect">
            <a:avLst/>
          </a:prstGeom>
          <a:noFill/>
        </p:spPr>
      </p:pic>
      <p:pic>
        <p:nvPicPr>
          <p:cNvPr id="16394" name="Picture 10" descr="http://2.bp.blogspot.com/-pQZwRghUHD8/UP_6s6JF8HI/AAAAAAAACnc/hudH8OSKmkM/s640/moscow-ri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657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-domodedovo.ru/files/1062/images/domodedovo%20airport%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5410200" cy="40576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91200" y="152400"/>
            <a:ext cx="31242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/>
              <a:t>Город обслуживают 5 аэропортов, 9 железнодорожных вокзалов, 3 речных порта.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1865" y="381000"/>
            <a:ext cx="4260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Московский Кремль и Красная площадь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86200" y="1066800"/>
            <a:ext cx="4495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Исторический центр Москвы — Московский Кремль. В наше время Кремль служит резиденцией Президента России, на его территории находятся многочисленные храмы и музеи. С восточной стороны к Кремлю примыкает самая известная площадь столицы —Красная площадь. Её окружают Покровский собор, Средние торговые ряды, здание </a:t>
            </a:r>
            <a:r>
              <a:rPr lang="ru-RU" dirty="0" err="1" smtClean="0"/>
              <a:t>ГУМа</a:t>
            </a:r>
            <a:r>
              <a:rPr lang="ru-RU" dirty="0" smtClean="0"/>
              <a:t>, Собор Казанской иконы Божьей Матери, Воскресенские ворота, ведущие на Манежную площадь. К площади примыкают Никольская, Сенатская и самая знаменитая — Спасская башня с курантами. У кремлёвской стены возведен мавзолей Ленина. </a:t>
            </a:r>
            <a:endParaRPr lang="ru-RU" dirty="0"/>
          </a:p>
        </p:txBody>
      </p:sp>
      <p:pic>
        <p:nvPicPr>
          <p:cNvPr id="4" name="Picture 4" descr="http://premiertour.tours-place.com/userfiles/38/files/%D0%BC%D0%BE%D1%81%D0%BA%D0%B2%D0%B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1"/>
            <a:ext cx="3200400" cy="2819400"/>
          </a:xfrm>
          <a:prstGeom prst="rect">
            <a:avLst/>
          </a:prstGeom>
          <a:noFill/>
        </p:spPr>
      </p:pic>
      <p:pic>
        <p:nvPicPr>
          <p:cNvPr id="18434" name="Picture 2" descr="http://www.izuminki.com/images/istoriya-evropy-v-ee-chasax/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962400"/>
            <a:ext cx="3581400" cy="2688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078.com.ua/upload/blog/ae9baf95dbc16fc9830fd682426e24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1"/>
            <a:ext cx="4267200" cy="3200400"/>
          </a:xfrm>
          <a:prstGeom prst="rect">
            <a:avLst/>
          </a:prstGeom>
          <a:noFill/>
        </p:spPr>
      </p:pic>
      <p:pic>
        <p:nvPicPr>
          <p:cNvPr id="19460" name="Picture 4" descr="http://rusplt.ru/netcat_files/userfiles3/march/Rating_Mavzoley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530600"/>
            <a:ext cx="4648200" cy="3098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81600" y="914400"/>
            <a:ext cx="304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Мавзолей Ленина у Кремлёвской стены.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5105400"/>
            <a:ext cx="373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/>
              <a:t>Ленин в мавзолее.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mosgid.ru/image/1300468849_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998" y="1371600"/>
            <a:ext cx="8391254" cy="5181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9200" y="3810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 </a:t>
            </a:r>
            <a:r>
              <a:rPr lang="ru-RU" sz="3600" dirty="0" smtClean="0"/>
              <a:t>Манежная площадь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 (700x525, 72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399"/>
            <a:ext cx="8077200" cy="56556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90600" y="30480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Цирк на  </a:t>
            </a:r>
            <a:r>
              <a:rPr lang="ru-RU" sz="2800" u="sng" dirty="0" smtClean="0"/>
              <a:t>Манежной площади.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84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Sergei</cp:lastModifiedBy>
  <cp:revision>13</cp:revision>
  <dcterms:created xsi:type="dcterms:W3CDTF">2014-11-10T16:16:08Z</dcterms:created>
  <dcterms:modified xsi:type="dcterms:W3CDTF">2022-01-06T15:05:39Z</dcterms:modified>
</cp:coreProperties>
</file>