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5"/>
  </p:notesMasterIdLst>
  <p:sldIdLst>
    <p:sldId id="293" r:id="rId2"/>
    <p:sldId id="262" r:id="rId3"/>
    <p:sldId id="304" r:id="rId4"/>
    <p:sldId id="274" r:id="rId5"/>
    <p:sldId id="296" r:id="rId6"/>
    <p:sldId id="297" r:id="rId7"/>
    <p:sldId id="287" r:id="rId8"/>
    <p:sldId id="271" r:id="rId9"/>
    <p:sldId id="282" r:id="rId10"/>
    <p:sldId id="290" r:id="rId11"/>
    <p:sldId id="265" r:id="rId12"/>
    <p:sldId id="276" r:id="rId13"/>
    <p:sldId id="292" r:id="rId14"/>
    <p:sldId id="299" r:id="rId15"/>
    <p:sldId id="295" r:id="rId16"/>
    <p:sldId id="301" r:id="rId17"/>
    <p:sldId id="302" r:id="rId18"/>
    <p:sldId id="298" r:id="rId19"/>
    <p:sldId id="291" r:id="rId20"/>
    <p:sldId id="270" r:id="rId21"/>
    <p:sldId id="261" r:id="rId22"/>
    <p:sldId id="280" r:id="rId23"/>
    <p:sldId id="28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59" autoAdjust="0"/>
    <p:restoredTop sz="94660"/>
  </p:normalViewPr>
  <p:slideViewPr>
    <p:cSldViewPr>
      <p:cViewPr>
        <p:scale>
          <a:sx n="101" d="100"/>
          <a:sy n="101" d="100"/>
        </p:scale>
        <p:origin x="-10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D94030-FB1C-4AA9-AF7A-87E1C75F872F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75B599-594B-4269-9979-5F2068DE10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208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5B599-594B-4269-9979-5F2068DE106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otvet.imgsmail.ru/download/13134011_d1f0ce8eba0284bd49c7d71d0de65e17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20" y="188640"/>
            <a:ext cx="8712968" cy="64087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6984776" cy="128701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Жаркими дорогами </a:t>
            </a:r>
            <a:r>
              <a:rPr lang="ru-RU" sz="31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Афгана</a:t>
            </a:r>
            <a:r>
              <a:rPr lang="ru-RU" sz="3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Парни уходили смело в бой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Содержимое 3" descr="https://ic.pics.livejournal.com/ingwar_lj/11031373/808970/808970_original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8760"/>
            <a:ext cx="8856984" cy="5472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 афганским дорогам пришлось нам поехать немало,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340768"/>
            <a:ext cx="8568952" cy="5328591"/>
          </a:xfrm>
          <a:prstGeom prst="rect">
            <a:avLst/>
          </a:prstGeom>
          <a:solidFill>
            <a:srgbClr val="660000"/>
          </a:solidFill>
          <a:ln w="7632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«Боевое братство»</a:t>
            </a:r>
            <a:endParaRPr lang="ru-RU" sz="3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1266" name="Picture 2" descr="C:\Users\PC\Desktop\Афганистан\Фото сослуживцев -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Кутузов Сергей  Михайлович</a:t>
            </a:r>
            <a:endParaRPr lang="ru-RU" sz="3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Содержимое 6" descr="C:\Documents and Settings\Учитель\Рабочий стол\Сканированные документы\9 060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321275">
            <a:off x="6583173" y="1160773"/>
            <a:ext cx="2160254" cy="32955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0980" y="1484784"/>
            <a:ext cx="4174997" cy="5184576"/>
          </a:xfrm>
          <a:prstGeom prst="rect">
            <a:avLst/>
          </a:prstGeom>
          <a:noFill/>
          <a:ln w="12700" algn="in">
            <a:solidFill>
              <a:srgbClr val="A385FF"/>
            </a:solidFill>
            <a:miter lim="800000"/>
            <a:headEnd/>
            <a:tailEnd/>
          </a:ln>
          <a:effectLst>
            <a:outerShdw dist="99190" dir="3011666" algn="ctr" rotWithShape="0">
              <a:srgbClr val="331980">
                <a:alpha val="50000"/>
              </a:srgbClr>
            </a:outerShdw>
          </a:effectLst>
        </p:spPr>
      </p:pic>
      <p:pic>
        <p:nvPicPr>
          <p:cNvPr id="8" name="Рисунок 7" descr="C:\Documents and Settings\Учитель\Рабочий стол\Сканированные документы\9 060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04048" y="4293096"/>
            <a:ext cx="3672408" cy="23435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cs typeface="Aharoni" pitchFamily="2" charset="-79"/>
              </a:rPr>
              <a:t>     Сергей Михайлович Кутузов</a:t>
            </a:r>
            <a:endParaRPr lang="ru-RU" sz="3200" dirty="0"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600" dirty="0" smtClean="0">
                <a:cs typeface="Aharoni" pitchFamily="2" charset="-79"/>
              </a:rPr>
              <a:t>                                       родился  3 декабря 1962 года в г Пугачеве. Был единственным  сыном у родителей. </a:t>
            </a:r>
          </a:p>
          <a:p>
            <a:pPr>
              <a:buNone/>
            </a:pPr>
            <a:r>
              <a:rPr lang="ru-RU" sz="2600" dirty="0" smtClean="0">
                <a:cs typeface="Aharoni" pitchFamily="2" charset="-79"/>
              </a:rPr>
              <a:t>    В 1969 году Серёжа пошёл в школу и на протяжении всех школьных лет был старательным учеником. </a:t>
            </a:r>
          </a:p>
          <a:p>
            <a:pPr>
              <a:buNone/>
            </a:pPr>
            <a:r>
              <a:rPr lang="ru-RU" sz="2600" dirty="0" smtClean="0">
                <a:cs typeface="Aharoni" pitchFamily="2" charset="-79"/>
              </a:rPr>
              <a:t> В 18 лет Сергей добровольно подал заявление в Пугачёвский военкомат с просьбой направить его на службу в  Демократическую Республику Афганистан. Там он попал в самое пекло. Часто приходилось голодать, когда машины с продовольствием,  из-за яростных атак </a:t>
            </a:r>
            <a:r>
              <a:rPr lang="ru-RU" sz="2600" dirty="0" err="1" smtClean="0">
                <a:cs typeface="Aharoni" pitchFamily="2" charset="-79"/>
              </a:rPr>
              <a:t>душманов</a:t>
            </a:r>
            <a:r>
              <a:rPr lang="ru-RU" sz="2600" dirty="0" smtClean="0">
                <a:cs typeface="Aharoni" pitchFamily="2" charset="-79"/>
              </a:rPr>
              <a:t>, не могли пробраться к расположению части. </a:t>
            </a:r>
          </a:p>
          <a:p>
            <a:pPr>
              <a:buNone/>
            </a:pPr>
            <a:r>
              <a:rPr lang="ru-RU" sz="2600" dirty="0" smtClean="0">
                <a:cs typeface="Aharoni" pitchFamily="2" charset="-79"/>
              </a:rPr>
              <a:t>    Сергей видел обезглавленные и скальпированные тела своих сослуживцев.                       </a:t>
            </a:r>
          </a:p>
          <a:p>
            <a:pPr>
              <a:buNone/>
            </a:pPr>
            <a:r>
              <a:rPr lang="ru-RU" sz="2600" dirty="0" smtClean="0">
                <a:cs typeface="Aharoni" pitchFamily="2" charset="-79"/>
              </a:rPr>
              <a:t>             …..И всё это  в 18 лет…. </a:t>
            </a:r>
          </a:p>
          <a:p>
            <a:pPr>
              <a:buNone/>
            </a:pPr>
            <a:r>
              <a:rPr lang="ru-RU" sz="2600" dirty="0" smtClean="0">
                <a:cs typeface="Aharoni" pitchFamily="2" charset="-79"/>
              </a:rPr>
              <a:t>           Кутузов С. М., выполняя интернациональный долг в Демократической республике Афганистан в 1981-1983гг. , за успешное выполнение задания по оказанию интернациональной помощи, Указом президиума Верховного Совета СССР был награждён  Орденом “ Красной Звезды “.</a:t>
            </a:r>
          </a:p>
          <a:p>
            <a:pPr>
              <a:buNone/>
            </a:pPr>
            <a:r>
              <a:rPr lang="ru-RU" sz="2600" dirty="0" smtClean="0">
                <a:cs typeface="Aharoni" pitchFamily="2" charset="-79"/>
              </a:rPr>
              <a:t> </a:t>
            </a:r>
          </a:p>
          <a:p>
            <a:pPr>
              <a:buNone/>
            </a:pPr>
            <a:r>
              <a:rPr lang="ru-RU" sz="2600" dirty="0" smtClean="0">
                <a:cs typeface="Aharoni" pitchFamily="2" charset="-79"/>
              </a:rPr>
              <a:t>              Кутузов С. М., выполняя интернациональный долг в Демократической республике Афганистан в 1981-1983гг. , за успешное выполнение задания по оказанию интернациональной помощи, Указом президиума Верховного Совета СССР был награждён  Орденом “ Красной Звезды “.</a:t>
            </a:r>
          </a:p>
          <a:p>
            <a:pPr>
              <a:buNone/>
            </a:pPr>
            <a:r>
              <a:rPr lang="ru-RU" sz="2600" smtClean="0">
                <a:cs typeface="Aharoni" pitchFamily="2" charset="-79"/>
              </a:rPr>
              <a:t>      Проживал </a:t>
            </a:r>
            <a:r>
              <a:rPr lang="ru-RU" sz="2600" dirty="0" smtClean="0">
                <a:cs typeface="Aharoni" pitchFamily="2" charset="-79"/>
              </a:rPr>
              <a:t>в с. Малое </a:t>
            </a:r>
            <a:r>
              <a:rPr lang="ru-RU" sz="2600" dirty="0" err="1" smtClean="0">
                <a:cs typeface="Aharoni" pitchFamily="2" charset="-79"/>
              </a:rPr>
              <a:t>Перекопное</a:t>
            </a:r>
            <a:r>
              <a:rPr lang="ru-RU" sz="2600" dirty="0" smtClean="0">
                <a:cs typeface="Aharoni" pitchFamily="2" charset="-79"/>
              </a:rPr>
              <a:t>.  Умер в 2000г. Похоронен на сельском  кладбище.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:\Documents and Settings\Учитель\Рабочий стол\Сканированные документы\9 060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512" y="116632"/>
            <a:ext cx="1944216" cy="16561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N:\img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260648"/>
            <a:ext cx="8280920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Мы уходим, уходим……</a:t>
            </a:r>
            <a:endParaRPr lang="ru-RU" dirty="0"/>
          </a:p>
        </p:txBody>
      </p:sp>
      <p:pic>
        <p:nvPicPr>
          <p:cNvPr id="4" name="Picture 2" descr="C:\Users\PC\Desktop\Fact_Afgan6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268760"/>
            <a:ext cx="8496944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Мы выдержали с честью эту войну!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21352025">
            <a:off x="298946" y="1761448"/>
            <a:ext cx="4344395" cy="4337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PC\Desktop\Афганистан\Фото Интернет -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71217">
            <a:off x="4837282" y="1695666"/>
            <a:ext cx="3918245" cy="46403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Мы уходим, уходим……</a:t>
            </a:r>
            <a:endParaRPr lang="ru-RU" dirty="0"/>
          </a:p>
        </p:txBody>
      </p:sp>
      <p:pic>
        <p:nvPicPr>
          <p:cNvPr id="3074" name="Picture 2" descr="C:\Users\PC\Desktop\Афганистан\Фото сослуживцев 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196752"/>
            <a:ext cx="8626905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Слава погибшим и слава живым!</a:t>
            </a:r>
            <a:b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Вы наша гордость, пример молодым!</a:t>
            </a:r>
            <a:endParaRPr lang="ru-RU" sz="3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Picture 2" descr="C:\Users\PC\Desktop\Афганистан\Фото Интернет -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67544" y="1628800"/>
            <a:ext cx="7992888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Афганистан</a:t>
            </a:r>
            <a:endParaRPr lang="ru-RU" sz="3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26" name="Picture 2" descr="N:\afghanistan_karta-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07504" y="1412776"/>
            <a:ext cx="4926049" cy="4525963"/>
          </a:xfrm>
          <a:prstGeom prst="rect">
            <a:avLst/>
          </a:prstGeom>
          <a:noFill/>
        </p:spPr>
      </p:pic>
      <p:pic>
        <p:nvPicPr>
          <p:cNvPr id="4" name="Picture 2" descr="C:\Users\PC\Desktop\Афганистан\Фото сослуживцев -8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148064" y="1484784"/>
            <a:ext cx="3888432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PC\Desktop\Афганистан\img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8640"/>
            <a:ext cx="8496944" cy="547260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10800000" flipV="1">
            <a:off x="1259632" y="5240595"/>
            <a:ext cx="62646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</a:rPr>
              <a:t>       Героями  Советского Союза Афганистане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</a:rPr>
              <a:t>стали 86 человек, 26 из них награждены посмертно</a:t>
            </a:r>
          </a:p>
          <a:p>
            <a:pPr>
              <a:buNone/>
            </a:pPr>
            <a:r>
              <a:rPr lang="ru-RU" dirty="0" smtClean="0"/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этой войне участвовало  539 балаковцев. К сожалению, не обошлось без потерь: 13 балаковцев не вернулись на свою Родину, а 27 человек стали инвалидами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                   </a:t>
            </a:r>
            <a:r>
              <a:rPr lang="ru-RU" sz="3200" dirty="0" smtClean="0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Памятник воинам –афганцам    в Балаково</a:t>
            </a:r>
            <a:endParaRPr lang="ru-RU" sz="3200" dirty="0">
              <a:solidFill>
                <a:schemeClr val="tx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050" name="Picture 2" descr="C:\Users\PC\Desktop\____________ ____________-________________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1340768"/>
            <a:ext cx="8640960" cy="5328592"/>
          </a:xfrm>
          <a:prstGeom prst="rect">
            <a:avLst/>
          </a:prstGeom>
          <a:noFill/>
        </p:spPr>
      </p:pic>
      <p:pic>
        <p:nvPicPr>
          <p:cNvPr id="5" name="Picture 2" descr="C:\Users\Администратор\Desktop\i (5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07504" y="188641"/>
            <a:ext cx="2520280" cy="1368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PC\Desktop\Афганистан 1\документы Юра      Изображение  Балаково  осень 2009 3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N:\img_user_file_58c990f7f3a5f_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60648"/>
            <a:ext cx="8568952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PC\Desktop\Афганистан\Фото Интернет -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12968" cy="6552728"/>
          </a:xfrm>
          <a:prstGeom prst="rect">
            <a:avLst/>
          </a:prstGeom>
          <a:noFill/>
        </p:spPr>
      </p:pic>
      <p:pic>
        <p:nvPicPr>
          <p:cNvPr id="5" name="Picture 2" descr="C:\Users\PC\Desktop\Афганистан\Фото Интернет-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4792506"/>
            <a:ext cx="1368152" cy="15888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92114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502920" y="476672"/>
            <a:ext cx="818388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</a:t>
            </a:r>
            <a:endParaRPr lang="ru-RU" dirty="0"/>
          </a:p>
        </p:txBody>
      </p:sp>
      <p:pic>
        <p:nvPicPr>
          <p:cNvPr id="4" name="Picture 2" descr="C:\Users\PC\Desktop\Афганистан\im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539553" y="548680"/>
            <a:ext cx="7920880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N: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1" y="260648"/>
            <a:ext cx="8784976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Время выбрало вас</a:t>
            </a:r>
            <a:endParaRPr lang="ru-RU" sz="3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Picture 2" descr="N:\img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Афганистан, грохочет где-то пулемёт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Афганистан, вчера погиб мальчишек </a:t>
            </a:r>
            <a:r>
              <a:rPr lang="ru-RU" dirty="0" smtClean="0"/>
              <a:t>взвод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220072" y="1700808"/>
            <a:ext cx="3816424" cy="4752528"/>
          </a:xfrm>
          <a:solidFill>
            <a:srgbClr val="660000"/>
          </a:solidFill>
          <a:ln w="76320">
            <a:solidFill>
              <a:srgbClr val="000000"/>
            </a:solidFill>
            <a:miter lim="800000"/>
          </a:ln>
        </p:spPr>
      </p:pic>
      <p:sp>
        <p:nvSpPr>
          <p:cNvPr id="5" name="Прямоугольник 4"/>
          <p:cNvSpPr/>
          <p:nvPr/>
        </p:nvSpPr>
        <p:spPr>
          <a:xfrm>
            <a:off x="0" y="1916832"/>
            <a:ext cx="55081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685800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Суровая земля  Афганистан,</a:t>
            </a:r>
            <a:endParaRPr lang="ru-RU" i="1" dirty="0" smtClean="0">
              <a:latin typeface="Arial" pitchFamily="34" charset="0"/>
              <a:cs typeface="Arial" pitchFamily="34" charset="0"/>
            </a:endParaRPr>
          </a:p>
          <a:p>
            <a:pPr lvl="0" indent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Долины, кручи, горные отроги.</a:t>
            </a:r>
            <a:endParaRPr lang="ru-RU" i="1" dirty="0" smtClean="0">
              <a:latin typeface="Arial" pitchFamily="34" charset="0"/>
              <a:cs typeface="Arial" pitchFamily="34" charset="0"/>
            </a:endParaRPr>
          </a:p>
          <a:p>
            <a:pPr lvl="0" indent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Ночной поход — коротенький привал,</a:t>
            </a:r>
            <a:endParaRPr lang="ru-RU" i="1" dirty="0" smtClean="0">
              <a:latin typeface="Arial" pitchFamily="34" charset="0"/>
              <a:cs typeface="Arial" pitchFamily="34" charset="0"/>
            </a:endParaRPr>
          </a:p>
          <a:p>
            <a:pPr lvl="0" indent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Тяжелые военные дороги.</a:t>
            </a:r>
            <a:endParaRPr lang="ru-RU" i="1" dirty="0" smtClean="0">
              <a:latin typeface="Arial" pitchFamily="34" charset="0"/>
              <a:cs typeface="Arial" pitchFamily="34" charset="0"/>
            </a:endParaRPr>
          </a:p>
          <a:p>
            <a:pPr lvl="0" indent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Мы выполняем свой солдатский долг,</a:t>
            </a:r>
            <a:endParaRPr lang="ru-RU" i="1" dirty="0" smtClean="0">
              <a:latin typeface="Arial" pitchFamily="34" charset="0"/>
              <a:cs typeface="Arial" pitchFamily="34" charset="0"/>
            </a:endParaRPr>
          </a:p>
          <a:p>
            <a:pPr lvl="0" indent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Соленый пот глаза нам застилает,</a:t>
            </a:r>
            <a:endParaRPr lang="ru-RU" i="1" dirty="0" smtClean="0">
              <a:latin typeface="Arial" pitchFamily="34" charset="0"/>
              <a:cs typeface="Arial" pitchFamily="34" charset="0"/>
            </a:endParaRPr>
          </a:p>
          <a:p>
            <a:pPr lvl="0" indent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Но пусть увидит враг и пусть  поймет,</a:t>
            </a:r>
            <a:endParaRPr lang="ru-RU" i="1" dirty="0" smtClean="0">
              <a:latin typeface="Arial" pitchFamily="34" charset="0"/>
              <a:cs typeface="Arial" pitchFamily="34" charset="0"/>
            </a:endParaRPr>
          </a:p>
          <a:p>
            <a:pPr lvl="0" indent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Как русские живут и умирают.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Мои мгновения войны. </a:t>
            </a:r>
            <a:b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И сквозь огни, дымы и тени</a:t>
            </a:r>
            <a:b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Мелькают новые мгновенья</a:t>
            </a:r>
            <a:r>
              <a:rPr lang="ru-RU" sz="2800" dirty="0" smtClean="0">
                <a:cs typeface="Aharoni" pitchFamily="2" charset="-79"/>
              </a:rPr>
              <a:t>.</a:t>
            </a:r>
            <a:endParaRPr lang="ru-RU" sz="2800" dirty="0">
              <a:latin typeface="Tahoma" pitchFamily="34" charset="0"/>
              <a:ea typeface="Tahoma" pitchFamily="34" charset="0"/>
              <a:cs typeface="Aharoni" pitchFamily="2" charset="-79"/>
            </a:endParaRPr>
          </a:p>
        </p:txBody>
      </p:sp>
      <p:pic>
        <p:nvPicPr>
          <p:cNvPr id="5122" name="Picture 2" descr="C:\Users\PC\Desktop\Афганистан\Фото Интернет 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95536" y="2060848"/>
            <a:ext cx="4608512" cy="4320480"/>
          </a:xfrm>
          <a:prstGeom prst="rect">
            <a:avLst/>
          </a:prstGeom>
          <a:noFill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104" y="1556792"/>
            <a:ext cx="2808312" cy="2376264"/>
          </a:xfrm>
          <a:prstGeom prst="rect">
            <a:avLst/>
          </a:prstGeom>
          <a:solidFill>
            <a:srgbClr val="660000"/>
          </a:solidFill>
          <a:ln w="76320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5" name="Picture 2" descr="C:\Users\PC\Desktop\Афганистан\Фото сослуживцев -5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004048" y="4149080"/>
            <a:ext cx="3848878" cy="26040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9" name="Picture 3" descr="N:\img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3" y="188640"/>
            <a:ext cx="8568952" cy="6552728"/>
          </a:xfrm>
          <a:prstGeom prst="rect">
            <a:avLst/>
          </a:prstGeom>
          <a:noFill/>
        </p:spPr>
      </p:pic>
      <p:sp>
        <p:nvSpPr>
          <p:cNvPr id="34818" name="AutoShape 2" descr="https://ds04.infourok.ru/uploads/ex/108a/000b0d09-25222b3c/640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</TotalTime>
  <Words>151</Words>
  <Application>Microsoft Office PowerPoint</Application>
  <PresentationFormat>Экран (4:3)</PresentationFormat>
  <Paragraphs>44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Афганистан</vt:lpstr>
      <vt:lpstr>Презентация PowerPoint</vt:lpstr>
      <vt:lpstr>                          </vt:lpstr>
      <vt:lpstr>Презентация PowerPoint</vt:lpstr>
      <vt:lpstr>Время выбрало вас</vt:lpstr>
      <vt:lpstr>Афганистан, грохочет где-то пулемёт Афганистан, вчера погиб мальчишек взвод</vt:lpstr>
      <vt:lpstr>Мои мгновения войны.   И сквозь огни, дымы и тени Мелькают новые мгновенья.</vt:lpstr>
      <vt:lpstr>Презентация PowerPoint</vt:lpstr>
      <vt:lpstr>  Жаркими дорогами Афгана Парни уходили смело в бой  </vt:lpstr>
      <vt:lpstr> По афганским дорогам пришлось нам поехать немало, </vt:lpstr>
      <vt:lpstr>«Боевое братство»</vt:lpstr>
      <vt:lpstr>Кутузов Сергей  Михайлович</vt:lpstr>
      <vt:lpstr>     Сергей Михайлович Кутузов</vt:lpstr>
      <vt:lpstr>Презентация PowerPoint</vt:lpstr>
      <vt:lpstr>Мы уходим, уходим……</vt:lpstr>
      <vt:lpstr>Мы выдержали с честью эту войну!</vt:lpstr>
      <vt:lpstr>Мы уходим, уходим……</vt:lpstr>
      <vt:lpstr>Слава погибшим и слава живым!  Вы наша гордость, пример молодым!</vt:lpstr>
      <vt:lpstr>Презентация PowerPoint</vt:lpstr>
      <vt:lpstr>                          Памятник воинам –афганцам    в Балаково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 февраля — день вывода войск из Афганистана.</dc:title>
  <dc:creator>PC</dc:creator>
  <cp:lastModifiedBy>Татьяна</cp:lastModifiedBy>
  <cp:revision>51</cp:revision>
  <dcterms:created xsi:type="dcterms:W3CDTF">2019-02-08T12:25:02Z</dcterms:created>
  <dcterms:modified xsi:type="dcterms:W3CDTF">2022-02-11T03:41:51Z</dcterms:modified>
</cp:coreProperties>
</file>