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70" r:id="rId2"/>
    <p:sldId id="282" r:id="rId3"/>
    <p:sldId id="268" r:id="rId4"/>
    <p:sldId id="256" r:id="rId5"/>
    <p:sldId id="276" r:id="rId6"/>
    <p:sldId id="265" r:id="rId7"/>
    <p:sldId id="260" r:id="rId8"/>
    <p:sldId id="275" r:id="rId9"/>
    <p:sldId id="277" r:id="rId10"/>
    <p:sldId id="283" r:id="rId11"/>
    <p:sldId id="28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E2C5C1-E20A-446B-964B-69913F7BBC0F}" v="1077" dt="2022-01-12T17:39:35.748"/>
    <p1510:client id="{67E7305D-7F02-4E7C-976D-7D5181E0E3CC}" v="824" dt="2022-01-11T19:18:41.661"/>
    <p1510:client id="{7EC28DAF-3D1A-4E68-A0CC-E1BA0C653792}" v="2" dt="2021-12-27T16:59:01.9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497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043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819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1281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845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491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79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2512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710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533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270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704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417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99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161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36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808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2902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D1EC45D-E27B-4576-9E9D-2F80899AE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251435"/>
            <a:ext cx="10425515" cy="3546208"/>
          </a:xfrm>
        </p:spPr>
        <p:txBody>
          <a:bodyPr/>
          <a:lstStyle/>
          <a:p>
            <a:pPr algn="ctr"/>
            <a:r>
              <a:rPr lang="ru-RU" sz="1400" dirty="0"/>
              <a:t>           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800" dirty="0"/>
              <a:t> </a:t>
            </a:r>
            <a:r>
              <a:rPr lang="ru-RU" sz="1800" b="1" dirty="0"/>
              <a:t>Муниципальное бюджетное дошкольное образовательное  учреждение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Детский сад №</a:t>
            </a:r>
            <a:r>
              <a:rPr lang="ru-RU" sz="1800" b="1" dirty="0"/>
              <a:t>7</a:t>
            </a:r>
            <a:br>
              <a:rPr lang="ru-RU" sz="1800" b="1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600" b="1" dirty="0" smtClean="0"/>
              <a:t>Музейная </a:t>
            </a:r>
            <a:r>
              <a:rPr lang="ru-RU" sz="3600" b="1" dirty="0"/>
              <a:t>педагогика в системе</a:t>
            </a:r>
            <a:br>
              <a:rPr lang="ru-RU" sz="3600" b="1" dirty="0"/>
            </a:br>
            <a:r>
              <a:rPr lang="ru-RU" sz="3600" b="1" dirty="0"/>
              <a:t>дошкольного образования</a:t>
            </a:r>
            <a:endParaRPr lang="ru-RU" b="1" dirty="0"/>
          </a:p>
        </p:txBody>
      </p:sp>
      <p:sp>
        <p:nvSpPr>
          <p:cNvPr id="41" name="Рисунок 40">
            <a:extLst>
              <a:ext uri="{FF2B5EF4-FFF2-40B4-BE49-F238E27FC236}">
                <a16:creationId xmlns="" xmlns:a16="http://schemas.microsoft.com/office/drawing/2014/main" id="{90FF1F39-5024-4326-A093-D949B2FB3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8329" y="5428735"/>
            <a:ext cx="4666935" cy="1013254"/>
          </a:xfr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pPr marL="0" indent="0">
              <a:buNone/>
            </a:pPr>
            <a:r>
              <a:rPr lang="ru-RU" sz="7200" dirty="0" smtClean="0"/>
              <a:t>Подготовила:</a:t>
            </a:r>
          </a:p>
          <a:p>
            <a:pPr marL="0" indent="0">
              <a:buNone/>
            </a:pPr>
            <a:r>
              <a:rPr lang="ru-RU" sz="7200" dirty="0" smtClean="0"/>
              <a:t>Абрамова Татьяна Алексеевна, воспитатель</a:t>
            </a:r>
            <a:endParaRPr lang="ru-RU" sz="7200" dirty="0"/>
          </a:p>
          <a:p>
            <a:pPr>
              <a:buClr>
                <a:srgbClr val="EF53A5"/>
              </a:buClr>
            </a:pPr>
            <a:endParaRPr lang="ru-RU" sz="7200" dirty="0"/>
          </a:p>
          <a:p>
            <a:pPr>
              <a:buClr>
                <a:srgbClr val="EF53A5"/>
              </a:buClr>
            </a:pPr>
            <a:endParaRPr lang="ru-RU" dirty="0"/>
          </a:p>
          <a:p>
            <a:pPr>
              <a:buClr>
                <a:srgbClr val="EF53A5"/>
              </a:buClr>
            </a:pPr>
            <a:endParaRPr lang="ru-RU" dirty="0"/>
          </a:p>
          <a:p>
            <a:pPr>
              <a:buClr>
                <a:srgbClr val="EF53A5"/>
              </a:buClr>
            </a:pPr>
            <a:endParaRPr lang="ru-RU" dirty="0"/>
          </a:p>
          <a:p>
            <a:pPr>
              <a:buClr>
                <a:srgbClr val="EF53A5"/>
              </a:buClr>
            </a:pPr>
            <a:endParaRPr lang="ru-RU" dirty="0"/>
          </a:p>
          <a:p>
            <a:pPr>
              <a:buClr>
                <a:srgbClr val="EF53A5"/>
              </a:buClr>
            </a:pPr>
            <a:endParaRPr lang="ru-RU" dirty="0"/>
          </a:p>
          <a:p>
            <a:pPr>
              <a:buClr>
                <a:srgbClr val="EF53A5"/>
              </a:buClr>
            </a:pPr>
            <a:endParaRPr lang="ru-RU" dirty="0"/>
          </a:p>
          <a:p>
            <a:pPr>
              <a:buClr>
                <a:srgbClr val="EF53A5"/>
              </a:buClr>
            </a:pPr>
            <a:endParaRPr lang="ru-RU" dirty="0"/>
          </a:p>
          <a:p>
            <a:pPr>
              <a:buClr>
                <a:srgbClr val="EF53A5"/>
              </a:buClr>
            </a:pPr>
            <a:endParaRPr lang="ru-RU" dirty="0"/>
          </a:p>
          <a:p>
            <a:pPr marL="0" indent="0">
              <a:buClr>
                <a:srgbClr val="EF53A5"/>
              </a:buClr>
              <a:buNone/>
            </a:pPr>
            <a:r>
              <a:rPr lang="ru-RU" dirty="0"/>
              <a:t>   </a:t>
            </a:r>
            <a:r>
              <a:rPr lang="ru-RU" dirty="0" err="1"/>
              <a:t>рамова</a:t>
            </a:r>
            <a:r>
              <a:rPr lang="ru-RU" dirty="0"/>
              <a:t> Т.А.</a:t>
            </a:r>
          </a:p>
        </p:txBody>
      </p:sp>
    </p:spTree>
    <p:extLst>
      <p:ext uri="{BB962C8B-B14F-4D97-AF65-F5344CB8AC3E}">
        <p14:creationId xmlns:p14="http://schemas.microsoft.com/office/powerpoint/2010/main" val="2898871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8AD022ED-41B9-40EB-8EE6-E6227ADD5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012" y="480060"/>
            <a:ext cx="9861080" cy="5996795"/>
          </a:xfrm>
          <a:prstGeom prst="rect">
            <a:avLst/>
          </a:prstGeom>
        </p:spPr>
      </p:pic>
      <p:sp>
        <p:nvSpPr>
          <p:cNvPr id="3" name="Взрыв: 8 точек 4">
            <a:extLst>
              <a:ext uri="{FF2B5EF4-FFF2-40B4-BE49-F238E27FC236}">
                <a16:creationId xmlns="" xmlns:a16="http://schemas.microsoft.com/office/drawing/2014/main" id="{891D67D0-A122-4615-A465-B9C7FAA17E4F}"/>
              </a:ext>
            </a:extLst>
          </p:cNvPr>
          <p:cNvSpPr/>
          <p:nvPr/>
        </p:nvSpPr>
        <p:spPr>
          <a:xfrm>
            <a:off x="9172633" y="5334003"/>
            <a:ext cx="1639019" cy="152399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309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FC2CD15-C142-4F7A-856B-97B4DEF452F7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477D2D08-9EB8-4D83-8BA0-7026A025D585}"/>
              </a:ext>
            </a:extLst>
          </p:cNvPr>
          <p:cNvSpPr txBox="1"/>
          <p:nvPr/>
        </p:nvSpPr>
        <p:spPr>
          <a:xfrm flipH="1" flipV="1">
            <a:off x="7610475" y="3845977"/>
            <a:ext cx="1411856" cy="8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 sz="4000" baseline="30000" dirty="0">
              <a:latin typeface="Comic Sans M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0F7A188-323B-49ED-BE63-011C819186A5}"/>
              </a:ext>
            </a:extLst>
          </p:cNvPr>
          <p:cNvSpPr txBox="1"/>
          <p:nvPr/>
        </p:nvSpPr>
        <p:spPr>
          <a:xfrm>
            <a:off x="696945" y="2537244"/>
            <a:ext cx="9917499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6000" dirty="0">
                <a:latin typeface="Arial Black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959771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95EA327D-49F9-4EF4-89DF-80191ADD72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36" r="10441" b="-1"/>
          <a:stretch/>
        </p:blipFill>
        <p:spPr>
          <a:xfrm>
            <a:off x="972642" y="390814"/>
            <a:ext cx="9077211" cy="605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920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87B9D9B-A2B1-409F-B215-F3830171C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19BCACF2-B7E8-4E21-8799-0D28D53F3C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729" y="615181"/>
            <a:ext cx="9514105" cy="5877631"/>
          </a:xfrm>
        </p:spPr>
      </p:pic>
    </p:spTree>
    <p:extLst>
      <p:ext uri="{BB962C8B-B14F-4D97-AF65-F5344CB8AC3E}">
        <p14:creationId xmlns:p14="http://schemas.microsoft.com/office/powerpoint/2010/main" val="750132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3B4F9BD-B4B2-46DF-BA05-D4B41452A637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/>
              <a:t>Текст слайда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54B6468-D078-40AC-B669-233C5DD08309}"/>
              </a:ext>
            </a:extLst>
          </p:cNvPr>
          <p:cNvSpPr txBox="1"/>
          <p:nvPr/>
        </p:nvSpPr>
        <p:spPr>
          <a:xfrm>
            <a:off x="4867275" y="334327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/>
              <a:t>Текст слайда</a:t>
            </a:r>
          </a:p>
        </p:txBody>
      </p:sp>
      <p:pic>
        <p:nvPicPr>
          <p:cNvPr id="6" name="Рисунок 6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B01EBF6A-9FEC-40FC-86AE-28C5921420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17" y="444980"/>
            <a:ext cx="9862919" cy="6226833"/>
          </a:xfrm>
          <a:prstGeom prst="rect">
            <a:avLst/>
          </a:prstGeom>
        </p:spPr>
      </p:pic>
      <p:pic>
        <p:nvPicPr>
          <p:cNvPr id="7" name="Рисунок 7">
            <a:extLst>
              <a:ext uri="{FF2B5EF4-FFF2-40B4-BE49-F238E27FC236}">
                <a16:creationId xmlns="" xmlns:a16="http://schemas.microsoft.com/office/drawing/2014/main" id="{9043559D-7E2F-47C8-BA29-10FB3BD77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5400000">
            <a:off x="15112041" y="5649010"/>
            <a:ext cx="2311881" cy="270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E518370-A6AC-41EE-AE30-0EAA6DC0F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F168128B-F81C-44B2-B0B0-6E44E14721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48" r="6128" b="-1"/>
          <a:stretch/>
        </p:blipFill>
        <p:spPr>
          <a:xfrm>
            <a:off x="265448" y="514538"/>
            <a:ext cx="10007136" cy="5754457"/>
          </a:xfrm>
          <a:prstGeom prst="rect">
            <a:avLst/>
          </a:prstGeom>
        </p:spPr>
      </p:pic>
      <p:sp>
        <p:nvSpPr>
          <p:cNvPr id="4" name="Взрыв: 8 точек 4">
            <a:extLst>
              <a:ext uri="{FF2B5EF4-FFF2-40B4-BE49-F238E27FC236}">
                <a16:creationId xmlns="" xmlns:a16="http://schemas.microsoft.com/office/drawing/2014/main" id="{891D67D0-A122-4615-A465-B9C7FAA17E4F}"/>
              </a:ext>
            </a:extLst>
          </p:cNvPr>
          <p:cNvSpPr/>
          <p:nvPr/>
        </p:nvSpPr>
        <p:spPr>
          <a:xfrm>
            <a:off x="9568050" y="5251329"/>
            <a:ext cx="1639019" cy="152399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948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DB3847C2-D4C2-4EBC-81EB-D8292D167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005" y="268255"/>
            <a:ext cx="9298110" cy="6255588"/>
          </a:xfrm>
          <a:prstGeom prst="rect">
            <a:avLst/>
          </a:prstGeom>
        </p:spPr>
      </p:pic>
      <p:sp>
        <p:nvSpPr>
          <p:cNvPr id="4" name="Взрыв: 8 точек 4">
            <a:extLst>
              <a:ext uri="{FF2B5EF4-FFF2-40B4-BE49-F238E27FC236}">
                <a16:creationId xmlns="" xmlns:a16="http://schemas.microsoft.com/office/drawing/2014/main" id="{891D67D0-A122-4615-A465-B9C7FAA17E4F}"/>
              </a:ext>
            </a:extLst>
          </p:cNvPr>
          <p:cNvSpPr/>
          <p:nvPr/>
        </p:nvSpPr>
        <p:spPr>
          <a:xfrm>
            <a:off x="8950212" y="5334003"/>
            <a:ext cx="1639019" cy="152399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991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7D265D84-2C88-4F95-BFCD-40F1F1543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834" y="258074"/>
            <a:ext cx="9686609" cy="6269965"/>
          </a:xfrm>
          <a:prstGeom prst="rect">
            <a:avLst/>
          </a:prstGeom>
        </p:spPr>
      </p:pic>
      <p:sp>
        <p:nvSpPr>
          <p:cNvPr id="3" name="Взрыв: 8 точек 4">
            <a:extLst>
              <a:ext uri="{FF2B5EF4-FFF2-40B4-BE49-F238E27FC236}">
                <a16:creationId xmlns="" xmlns:a16="http://schemas.microsoft.com/office/drawing/2014/main" id="{891D67D0-A122-4615-A465-B9C7FAA17E4F}"/>
              </a:ext>
            </a:extLst>
          </p:cNvPr>
          <p:cNvSpPr/>
          <p:nvPr/>
        </p:nvSpPr>
        <p:spPr>
          <a:xfrm>
            <a:off x="9040828" y="5334003"/>
            <a:ext cx="1639019" cy="152399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702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01DDAD7-5A33-4709-977E-AF8C9BB3BECE}"/>
              </a:ext>
            </a:extLst>
          </p:cNvPr>
          <p:cNvSpPr txBox="1"/>
          <p:nvPr/>
        </p:nvSpPr>
        <p:spPr>
          <a:xfrm>
            <a:off x="729842" y="736454"/>
            <a:ext cx="9345336" cy="53860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4000" b="1" dirty="0">
                <a:latin typeface="Comic Sans MS"/>
              </a:rPr>
              <a:t>ПРИ  ИСПОЛЬЗОВАНИИ МУЗЕЙНОЙ ПЕДАГОГИКИ МЫ УЧИТЫВАЕМ</a:t>
            </a:r>
          </a:p>
          <a:p>
            <a:endParaRPr lang="ru-RU" sz="4000" dirty="0">
              <a:latin typeface="Century Gothic" panose="020B0502020202020204"/>
            </a:endParaRPr>
          </a:p>
          <a:p>
            <a:pPr marL="457200" indent="-457200">
              <a:buFont typeface="Wingdings"/>
              <a:buChar char="§"/>
            </a:pPr>
            <a:r>
              <a:rPr lang="ru-RU" sz="4000" dirty="0">
                <a:latin typeface="Bookman Old Style"/>
              </a:rPr>
              <a:t>Наглядность</a:t>
            </a:r>
            <a:endParaRPr lang="ru-RU" sz="4000" dirty="0">
              <a:latin typeface="Century Gothic" panose="020B0502020202020204"/>
            </a:endParaRPr>
          </a:p>
          <a:p>
            <a:pPr marL="457200" indent="-457200">
              <a:buFont typeface="Wingdings"/>
              <a:buChar char="§"/>
            </a:pPr>
            <a:r>
              <a:rPr lang="ru-RU" sz="4000" dirty="0" smtClean="0">
                <a:latin typeface="Bookman Old Style"/>
              </a:rPr>
              <a:t>Доступность</a:t>
            </a:r>
            <a:endParaRPr lang="ru-RU" sz="4000" dirty="0">
              <a:latin typeface="Bookman Old Style"/>
            </a:endParaRPr>
          </a:p>
          <a:p>
            <a:pPr marL="457200" indent="-457200">
              <a:buFont typeface="Wingdings"/>
              <a:buChar char="§"/>
            </a:pPr>
            <a:r>
              <a:rPr lang="ru-RU" sz="4000" dirty="0" smtClean="0">
                <a:latin typeface="Bookman Old Style"/>
              </a:rPr>
              <a:t>Содержательность</a:t>
            </a:r>
            <a:endParaRPr lang="ru-RU" sz="4000" dirty="0">
              <a:latin typeface="Bookman Old Style"/>
            </a:endParaRPr>
          </a:p>
          <a:p>
            <a:pPr marL="457200" indent="-457200">
              <a:buFont typeface="Wingdings"/>
              <a:buChar char="§"/>
            </a:pPr>
            <a:r>
              <a:rPr lang="ru-RU" sz="4000" dirty="0" smtClean="0">
                <a:latin typeface="Bookman Old Style"/>
              </a:rPr>
              <a:t>Динамичность</a:t>
            </a:r>
            <a:endParaRPr lang="ru-RU" sz="4000" dirty="0">
              <a:latin typeface="Bookman Old Style"/>
            </a:endParaRPr>
          </a:p>
          <a:p>
            <a:pPr marL="342900" indent="-342900">
              <a:buFont typeface="Wingdings"/>
              <a:buChar char="§"/>
            </a:pPr>
            <a:endParaRPr lang="ru-RU" sz="2400" dirty="0">
              <a:latin typeface="Bookman Old Style"/>
            </a:endParaRPr>
          </a:p>
        </p:txBody>
      </p:sp>
      <p:pic>
        <p:nvPicPr>
          <p:cNvPr id="20" name="Рисунок 21" descr="Изображение выглядит как текст, снимок экрана&#10;&#10;Автоматически созданное описание">
            <a:extLst>
              <a:ext uri="{FF2B5EF4-FFF2-40B4-BE49-F238E27FC236}">
                <a16:creationId xmlns="" xmlns:a16="http://schemas.microsoft.com/office/drawing/2014/main" id="{F2A1E3EC-E7F7-4038-87CB-CC78BA2CFB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560000">
            <a:off x="13992554" y="1220785"/>
            <a:ext cx="249448" cy="32016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DC77763-324A-4C5C-AE62-9758019069E8}"/>
              </a:ext>
            </a:extLst>
          </p:cNvPr>
          <p:cNvSpPr txBox="1"/>
          <p:nvPr/>
        </p:nvSpPr>
        <p:spPr>
          <a:xfrm rot="-10800000" flipV="1">
            <a:off x="14831683" y="3555354"/>
            <a:ext cx="97766" cy="19680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AA1D9895-689C-4F3E-9A55-8E14A8C54481}"/>
              </a:ext>
            </a:extLst>
          </p:cNvPr>
          <p:cNvSpPr txBox="1"/>
          <p:nvPr/>
        </p:nvSpPr>
        <p:spPr>
          <a:xfrm>
            <a:off x="13264551" y="4063042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/>
              <a:t>Текст слайда</a:t>
            </a:r>
          </a:p>
        </p:txBody>
      </p:sp>
    </p:spTree>
    <p:extLst>
      <p:ext uri="{BB962C8B-B14F-4D97-AF65-F5344CB8AC3E}">
        <p14:creationId xmlns:p14="http://schemas.microsoft.com/office/powerpoint/2010/main" val="1051965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D08CEEED-FE14-4C67-BA92-8892FB8E3C9C}"/>
              </a:ext>
            </a:extLst>
          </p:cNvPr>
          <p:cNvSpPr txBox="1"/>
          <p:nvPr/>
        </p:nvSpPr>
        <p:spPr>
          <a:xfrm rot="-10800000" flipV="1">
            <a:off x="1374477" y="1901959"/>
            <a:ext cx="961557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3405AE7-C8A4-49C9-BC06-7003CA90AB97}"/>
              </a:ext>
            </a:extLst>
          </p:cNvPr>
          <p:cNvSpPr txBox="1"/>
          <p:nvPr/>
        </p:nvSpPr>
        <p:spPr>
          <a:xfrm rot="-4560000" flipV="1">
            <a:off x="1526877" y="2054359"/>
            <a:ext cx="961557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/>
              <a:t>Текст слайда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F205CBB-4398-4F91-937C-EBB864A73448}"/>
              </a:ext>
            </a:extLst>
          </p:cNvPr>
          <p:cNvSpPr txBox="1"/>
          <p:nvPr/>
        </p:nvSpPr>
        <p:spPr>
          <a:xfrm>
            <a:off x="598099" y="569344"/>
            <a:ext cx="10046897" cy="526297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600" b="1" dirty="0" smtClean="0">
                <a:latin typeface="Comic Sans MS"/>
                <a:cs typeface="Courier New"/>
              </a:rPr>
              <a:t>При </a:t>
            </a:r>
            <a:r>
              <a:rPr lang="ru-RU" sz="3600" b="1" dirty="0">
                <a:latin typeface="Comic Sans MS"/>
                <a:cs typeface="Courier New"/>
              </a:rPr>
              <a:t>и</a:t>
            </a:r>
            <a:r>
              <a:rPr lang="ru-RU" sz="4000" b="1" dirty="0">
                <a:latin typeface="Comic Sans MS"/>
                <a:cs typeface="Courier New"/>
              </a:rPr>
              <a:t>спользовании музейной  технологии  мы учитывали принципы</a:t>
            </a:r>
            <a:br>
              <a:rPr lang="ru-RU" sz="4000" b="1" dirty="0">
                <a:latin typeface="Comic Sans MS"/>
                <a:cs typeface="Courier New"/>
              </a:rPr>
            </a:br>
            <a:endParaRPr lang="ru-RU" sz="3600" b="1" dirty="0">
              <a:latin typeface="Comic Sans MS"/>
              <a:cs typeface="Courier New"/>
            </a:endParaRPr>
          </a:p>
          <a:p>
            <a:pPr marL="571500" indent="-571500">
              <a:buFont typeface="Wingdings"/>
              <a:buChar char="§"/>
            </a:pPr>
            <a:r>
              <a:rPr lang="ru-RU" sz="3600" dirty="0">
                <a:latin typeface="Comic Sans MS"/>
                <a:cs typeface="Courier New"/>
              </a:rPr>
              <a:t>Поощрение детских вопросов</a:t>
            </a:r>
          </a:p>
          <a:p>
            <a:pPr marL="571500" indent="-571500">
              <a:buFont typeface="Wingdings"/>
              <a:buChar char="§"/>
            </a:pPr>
            <a:r>
              <a:rPr lang="ru-RU" sz="3600" dirty="0">
                <a:latin typeface="Comic Sans MS"/>
                <a:cs typeface="Courier New"/>
              </a:rPr>
              <a:t>Активность детей в усвоении музейного наследия</a:t>
            </a:r>
          </a:p>
          <a:p>
            <a:pPr marL="571500" indent="-571500">
              <a:buFont typeface="Wingdings"/>
              <a:buChar char="§"/>
            </a:pPr>
            <a:r>
              <a:rPr lang="ru-RU" sz="3600" dirty="0">
                <a:latin typeface="Comic Sans MS"/>
                <a:cs typeface="Courier New"/>
              </a:rPr>
              <a:t>Подвижность структуры занятий  экскурсий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8C2531E-E3F5-4467-AE70-8765E0588D83}"/>
              </a:ext>
            </a:extLst>
          </p:cNvPr>
          <p:cNvSpPr txBox="1"/>
          <p:nvPr/>
        </p:nvSpPr>
        <p:spPr>
          <a:xfrm flipV="1">
            <a:off x="1015043" y="3023393"/>
            <a:ext cx="6452557" cy="6227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58252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22</Words>
  <Application>Microsoft Office PowerPoint</Application>
  <PresentationFormat>Широкоэкранный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</vt:lpstr>
      <vt:lpstr>Arial Black</vt:lpstr>
      <vt:lpstr>Bookman Old Style</vt:lpstr>
      <vt:lpstr>Century Gothic</vt:lpstr>
      <vt:lpstr>Comic Sans MS</vt:lpstr>
      <vt:lpstr>Courier New</vt:lpstr>
      <vt:lpstr>Wingdings</vt:lpstr>
      <vt:lpstr>Wingdings 3</vt:lpstr>
      <vt:lpstr>Ion</vt:lpstr>
      <vt:lpstr>              Муниципальное бюджетное дошкольное образовательное  учреждение  Детский сад №7      Музейная педагогика в системе дошкольного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627</cp:revision>
  <dcterms:created xsi:type="dcterms:W3CDTF">2021-12-27T16:57:10Z</dcterms:created>
  <dcterms:modified xsi:type="dcterms:W3CDTF">2022-01-24T10:43:09Z</dcterms:modified>
</cp:coreProperties>
</file>