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9CC-E907-4D85-9CA6-0835158492D2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D942-F351-41C2-90AD-B556B7A7B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438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9CC-E907-4D85-9CA6-0835158492D2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D942-F351-41C2-90AD-B556B7A7B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253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9CC-E907-4D85-9CA6-0835158492D2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D942-F351-41C2-90AD-B556B7A7B7C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3615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9CC-E907-4D85-9CA6-0835158492D2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D942-F351-41C2-90AD-B556B7A7B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147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9CC-E907-4D85-9CA6-0835158492D2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D942-F351-41C2-90AD-B556B7A7B7C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12765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9CC-E907-4D85-9CA6-0835158492D2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D942-F351-41C2-90AD-B556B7A7B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6444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9CC-E907-4D85-9CA6-0835158492D2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D942-F351-41C2-90AD-B556B7A7B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61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9CC-E907-4D85-9CA6-0835158492D2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D942-F351-41C2-90AD-B556B7A7B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990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9CC-E907-4D85-9CA6-0835158492D2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D942-F351-41C2-90AD-B556B7A7B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572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9CC-E907-4D85-9CA6-0835158492D2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D942-F351-41C2-90AD-B556B7A7B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678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9CC-E907-4D85-9CA6-0835158492D2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D942-F351-41C2-90AD-B556B7A7B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957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9CC-E907-4D85-9CA6-0835158492D2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D942-F351-41C2-90AD-B556B7A7B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959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9CC-E907-4D85-9CA6-0835158492D2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D942-F351-41C2-90AD-B556B7A7B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787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9CC-E907-4D85-9CA6-0835158492D2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D942-F351-41C2-90AD-B556B7A7B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583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9CC-E907-4D85-9CA6-0835158492D2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D942-F351-41C2-90AD-B556B7A7B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44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9CC-E907-4D85-9CA6-0835158492D2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D942-F351-41C2-90AD-B556B7A7B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523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EF9CC-E907-4D85-9CA6-0835158492D2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42ED942-F351-41C2-90AD-B556B7A7B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325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18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17" Type="http://schemas.microsoft.com/office/2007/relationships/hdphoto" Target="../media/hdphoto8.wdp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5.png"/><Relationship Id="rId19" Type="http://schemas.microsoft.com/office/2007/relationships/hdphoto" Target="../media/hdphoto9.wdp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microsoft.com/office/2007/relationships/hdphoto" Target="../media/hdphoto10.wdp"/><Relationship Id="rId7" Type="http://schemas.microsoft.com/office/2007/relationships/hdphoto" Target="../media/hdphoto1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1.wdp"/><Relationship Id="rId4" Type="http://schemas.openxmlformats.org/officeDocument/2006/relationships/image" Target="../media/image11.png"/><Relationship Id="rId9" Type="http://schemas.microsoft.com/office/2007/relationships/hdphoto" Target="../media/hdphoto13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microsoft.com/office/2007/relationships/hdphoto" Target="../media/hdphoto14.wdp"/><Relationship Id="rId7" Type="http://schemas.microsoft.com/office/2007/relationships/hdphoto" Target="../media/hdphoto16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microsoft.com/office/2007/relationships/hdphoto" Target="../media/hdphoto15.wdp"/><Relationship Id="rId4" Type="http://schemas.openxmlformats.org/officeDocument/2006/relationships/image" Target="../media/image15.png"/><Relationship Id="rId9" Type="http://schemas.microsoft.com/office/2007/relationships/hdphoto" Target="../media/hdphoto17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Найди пару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Учитель-логопед:</a:t>
            </a:r>
          </a:p>
          <a:p>
            <a:r>
              <a:rPr lang="ru-RU" dirty="0" err="1" smtClean="0"/>
              <a:t>Булина</a:t>
            </a:r>
            <a:r>
              <a:rPr lang="ru-RU" dirty="0" smtClean="0"/>
              <a:t> Татьяна Ивановна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840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96824" y="2570125"/>
            <a:ext cx="9195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игру с профессией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швея.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подбирать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аксессуары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применять атрибуты в игре. Развивать умение общаться, строить диалогическую речь, пополнять словарный запас слов. Воспитывать вежливость, уважение к труду взрослых.</a:t>
            </a:r>
          </a:p>
        </p:txBody>
      </p:sp>
    </p:spTree>
    <p:extLst>
      <p:ext uri="{BB962C8B-B14F-4D97-AF65-F5344CB8AC3E}">
        <p14:creationId xmlns:p14="http://schemas.microsoft.com/office/powerpoint/2010/main" val="2550890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750" l="0" r="9968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8016" y="0"/>
            <a:ext cx="2432304" cy="24323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750" l="0" r="9968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226296" y="2432304"/>
            <a:ext cx="2432304" cy="24323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188" l="880" r="9794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51364" y="2234184"/>
            <a:ext cx="2569188" cy="24109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25" b="96875" l="0" r="9623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55926" y="1310133"/>
            <a:ext cx="1842326" cy="18481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89520" y="4645152"/>
            <a:ext cx="2615184" cy="26151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500" b="97188" l="0" r="9968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76476" y="3541776"/>
            <a:ext cx="1293895" cy="132283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4375" l="3003" r="92192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37933" y="1202435"/>
            <a:ext cx="2147326" cy="206349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4375" l="3003" r="92192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8221" y="4794504"/>
            <a:ext cx="2147326" cy="206349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99063" l="3056" r="94722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47879" y="3933444"/>
            <a:ext cx="2095119" cy="186232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3125" b="90000" l="5938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70417" y="4189982"/>
            <a:ext cx="2577083" cy="257708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3125" b="90000" l="5938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85089" y="-224029"/>
            <a:ext cx="2577083" cy="257708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3125" b="100000" l="4294" r="9908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81185" y="45063"/>
            <a:ext cx="2077126" cy="203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830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4.81481E-6 L 0.74622 0.349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05" y="1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4.44444E-6 L -0.5625 0.519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25" y="25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2.59259E-6 L -0.00287 0.6409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" y="32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125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91440" y="3331464"/>
            <a:ext cx="2798064" cy="304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688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6720" y="408432"/>
            <a:ext cx="2151888" cy="21518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688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95544" y="3584448"/>
            <a:ext cx="2048256" cy="20482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10000" r="9218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29712" y="408432"/>
            <a:ext cx="2173224" cy="217322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10000" r="9218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74152" y="3672840"/>
            <a:ext cx="2173224" cy="217322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125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76088" y="213360"/>
            <a:ext cx="2798064" cy="3048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563" b="9875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23744" y="3252216"/>
            <a:ext cx="2679192" cy="267919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563" b="9875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43800" y="408432"/>
            <a:ext cx="2679192" cy="2679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05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4.81481E-6 L 0.4138 0.456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90" y="22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4.07407E-6 L 0.41549 0.4740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68" y="2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7.40741E-7 L -0.43881 0.4520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40" y="2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11111E-6 L -0.41211 0.4171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12" y="20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38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7008" y="505968"/>
            <a:ext cx="3048000" cy="304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71156" y="4471416"/>
            <a:ext cx="2437775" cy="17750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33488" y="155448"/>
            <a:ext cx="2767584" cy="27675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7008" y="3867912"/>
            <a:ext cx="2767584" cy="27675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25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96752" y="1423416"/>
            <a:ext cx="29337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30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4.44444E-6 L -0.50351 0.537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82" y="26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429" y="213360"/>
            <a:ext cx="3131391" cy="21549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9480" y="624840"/>
            <a:ext cx="3928872" cy="2619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0240" y="3995928"/>
            <a:ext cx="3364338" cy="22218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408" y="2874264"/>
            <a:ext cx="3928872" cy="261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143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7037E-6 L 0.25989 -3.7037E-6 C 0.3763 -3.7037E-6 0.51992 -0.09004 0.51992 -0.16296 L 0.51992 -0.32592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90" y="-1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91349" y="2244959"/>
            <a:ext cx="695094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МОЛОДЦЫ!</a:t>
            </a:r>
            <a:endParaRPr lang="ru-RU" sz="9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овации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25256" y="35905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711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36</TotalTime>
  <Words>49</Words>
  <Application>Microsoft Office PowerPoint</Application>
  <PresentationFormat>Широкоэкранный</PresentationFormat>
  <Paragraphs>6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Times New Roman</vt:lpstr>
      <vt:lpstr>Trebuchet MS</vt:lpstr>
      <vt:lpstr>Wingdings 3</vt:lpstr>
      <vt:lpstr>Аспект</vt:lpstr>
      <vt:lpstr>Найди пару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 пару</dc:title>
  <dc:creator>Admin_X</dc:creator>
  <cp:lastModifiedBy>Admin_X</cp:lastModifiedBy>
  <cp:revision>5</cp:revision>
  <dcterms:created xsi:type="dcterms:W3CDTF">2022-02-06T07:58:34Z</dcterms:created>
  <dcterms:modified xsi:type="dcterms:W3CDTF">2022-02-11T06:35:44Z</dcterms:modified>
</cp:coreProperties>
</file>