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-130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77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46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07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1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9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6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503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43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54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07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5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4AEEE-2D92-45F6-8F13-10FA8C761746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CB1DB-EDBA-4EF9-8F19-E06672A9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35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8" y="19779"/>
            <a:ext cx="12163572" cy="64225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8001" y="667657"/>
            <a:ext cx="9144000" cy="2387600"/>
          </a:xfrm>
        </p:spPr>
        <p:txBody>
          <a:bodyPr>
            <a:noAutofit/>
          </a:bodyPr>
          <a:lstStyle/>
          <a:p>
            <a:r>
              <a:rPr lang="ru-RU" sz="6600" dirty="0" smtClean="0"/>
              <a:t> «Роль фольклора в развитии речи детей раннего возраста».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02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3545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Данная презентация отражает мой опыт работы и организацию предметно-развивающей среды по теме «Развитие речи детей раннего возраста посредством малых жанров русского народного фольклора».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6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А.П.Усова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«… </a:t>
            </a:r>
            <a:r>
              <a:rPr lang="ru-RU" dirty="0" err="1" smtClean="0"/>
              <a:t>потешки</a:t>
            </a:r>
            <a:r>
              <a:rPr lang="ru-RU" dirty="0" smtClean="0"/>
              <a:t> , скороговорки, пословицы, поговорки являются богатейшим материалом для развития звуковой культуры речи».</a:t>
            </a:r>
          </a:p>
          <a:p>
            <a:pPr marL="0" indent="0">
              <a:buNone/>
            </a:pPr>
            <a:r>
              <a:rPr lang="ru-RU" dirty="0" err="1" smtClean="0"/>
              <a:t>Е.Ф.Широкова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Фольклор</a:t>
            </a:r>
            <a:r>
              <a:rPr lang="ru-RU" dirty="0" smtClean="0"/>
              <a:t>-это устное народное творчество, народная мудрость, народное знание.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Фольклор</a:t>
            </a:r>
            <a:r>
              <a:rPr lang="ru-RU" dirty="0" smtClean="0"/>
              <a:t>-это создаваемая народом поэзия , в которой он отражает свою трудовую деятельность, общественный и трудовой уклад, знания жизни, природы культуры.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22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Цель: использование произведений устного народного фольклора, как возможность развития речи детей раннего возраста.</a:t>
            </a:r>
          </a:p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pPr marL="514350" indent="-514350">
              <a:buAutoNum type="arabicPeriod"/>
            </a:pPr>
            <a:r>
              <a:rPr lang="ru-RU" dirty="0" smtClean="0"/>
              <a:t>Знакомить детей с устным народным творчеством.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Через использование в работе фольклора развивать речь детей; проводить работу над звуковой культурой речи, над развитием фонематического слуха, обогащением и активизацией словаря, формированием грамматического строя речи.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Побуждать внимательно слушать, и запоминать художественные произведения.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Воспитывать дружеские чувства и гуманное взаимоотношения между детьми.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Воспитывать положительное отношение к режимным моментам: умыванию, одеванию, приему пищи.</a:t>
            </a:r>
          </a:p>
        </p:txBody>
      </p:sp>
    </p:spTree>
    <p:extLst>
      <p:ext uri="{BB962C8B-B14F-4D97-AF65-F5344CB8AC3E}">
        <p14:creationId xmlns:p14="http://schemas.microsoft.com/office/powerpoint/2010/main" val="2554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Фольклор</a:t>
            </a:r>
            <a:r>
              <a:rPr lang="ru-RU" dirty="0" smtClean="0"/>
              <a:t> представляет собой прекрасный речевой материал, который можно использовать, как образовательной деятельности, так и в самостоятельной деятельности детей раннего возраста.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45" y="2195945"/>
            <a:ext cx="8922327" cy="466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51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Потешки</a:t>
            </a:r>
            <a:r>
              <a:rPr lang="ru-RU" dirty="0" smtClean="0"/>
              <a:t>                                </a:t>
            </a:r>
            <a:r>
              <a:rPr lang="ru-RU" dirty="0" err="1" smtClean="0"/>
              <a:t>Заклички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46" y="2232107"/>
            <a:ext cx="5406273" cy="437434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19" y="2255116"/>
            <a:ext cx="65024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8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Считалки                             Скороговорки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88" y="1348437"/>
            <a:ext cx="4130137" cy="547038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561" y="1502137"/>
            <a:ext cx="7578687" cy="516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8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19400" y="154059"/>
            <a:ext cx="10515600" cy="1325563"/>
          </a:xfrm>
        </p:spPr>
        <p:txBody>
          <a:bodyPr/>
          <a:lstStyle/>
          <a:p>
            <a:r>
              <a:rPr lang="ru-RU" dirty="0" smtClean="0"/>
              <a:t>                                Сказки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930"/>
            <a:ext cx="4537665" cy="56160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820" y="154059"/>
            <a:ext cx="7387071" cy="32436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820" y="3125932"/>
            <a:ext cx="7387071" cy="373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7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209</Words>
  <Application>Microsoft Office PowerPoint</Application>
  <PresentationFormat>Произвольный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«Роль фольклора в развитии речи детей раннего возраста».</vt:lpstr>
      <vt:lpstr>Презентация PowerPoint</vt:lpstr>
      <vt:lpstr>Презентация PowerPoint</vt:lpstr>
      <vt:lpstr>Презентация PowerPoint</vt:lpstr>
      <vt:lpstr>Презентация PowerPoint</vt:lpstr>
      <vt:lpstr>Потешки                                Заклички</vt:lpstr>
      <vt:lpstr>Считалки                             Скороговорки</vt:lpstr>
      <vt:lpstr>                                Сказки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«Роль фольклора в развитии речи детей раннего возраста».</dc:title>
  <dc:creator>Маша</dc:creator>
  <cp:lastModifiedBy>Лариса</cp:lastModifiedBy>
  <cp:revision>11</cp:revision>
  <dcterms:created xsi:type="dcterms:W3CDTF">2018-09-25T13:19:51Z</dcterms:created>
  <dcterms:modified xsi:type="dcterms:W3CDTF">2022-02-11T07:49:02Z</dcterms:modified>
</cp:coreProperties>
</file>