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80" d="100"/>
          <a:sy n="80" d="100"/>
        </p:scale>
        <p:origin x="-1522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28604"/>
            <a:ext cx="7851648" cy="1143008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Я И МОЯ СЕМЬЯ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8643965" y="6572271"/>
            <a:ext cx="45719" cy="45719"/>
          </a:xfrm>
          <a:solidFill>
            <a:srgbClr val="00B0F0"/>
          </a:solidFill>
        </p:spPr>
        <p:txBody>
          <a:bodyPr>
            <a:normAutofit fontScale="25000" lnSpcReduction="20000"/>
          </a:bodyPr>
          <a:lstStyle/>
          <a:p>
            <a:pPr algn="l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cs623926.vk.me/v623926476/37a3f/IfDXK4GGp6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800105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7858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Семья это…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500174"/>
            <a:ext cx="8287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Семья – это группа родственников, живущих вместе.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xxlbook.ru/imgh236704.png"/>
          <p:cNvPicPr/>
          <p:nvPr/>
        </p:nvPicPr>
        <p:blipFill>
          <a:blip r:embed="rId2" cstate="print"/>
          <a:srcRect l="3144" t="3557" r="3050" b="6900"/>
          <a:stretch>
            <a:fillRect/>
          </a:stretch>
        </p:blipFill>
        <p:spPr bwMode="auto">
          <a:xfrm>
            <a:off x="642910" y="2143116"/>
            <a:ext cx="750099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0104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Семьей еще называют: группу животных, птиц или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растений одного вида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monk.com.ua/uploads/images/00/08/40/2013/05/15/d9b1d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928802"/>
            <a:ext cx="25717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1.liveinternet.ru/images/attach/b/4/103/278/103278357_large_4016659_Lebedyat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857628"/>
            <a:ext cx="2643206" cy="193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allpaperscraft.ru/image/57866/960x54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3" y="3857628"/>
            <a:ext cx="264320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roi.narod.ru/beekeeping/img/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857628"/>
            <a:ext cx="2940682" cy="199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ages.forwallpaper.com/files/thumbs/preview/42/420610__a-cat-and-her-kittens_p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1928802"/>
            <a:ext cx="25003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zooservis.ru/netcat_files/11_1148.jpg"/>
          <p:cNvPicPr/>
          <p:nvPr/>
        </p:nvPicPr>
        <p:blipFill>
          <a:blip r:embed="rId7" cstate="print"/>
          <a:srcRect l="21704" r="26244"/>
          <a:stretch>
            <a:fillRect/>
          </a:stretch>
        </p:blipFill>
        <p:spPr bwMode="auto">
          <a:xfrm>
            <a:off x="500034" y="1928802"/>
            <a:ext cx="2551109" cy="196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Когда все вместе – мама, папа, бабушка, дедушка. (Семья)</a:t>
            </a:r>
            <a:endParaRPr lang="ru-RU" dirty="0"/>
          </a:p>
        </p:txBody>
      </p:sp>
      <p:pic>
        <p:nvPicPr>
          <p:cNvPr id="5" name="Рисунок 4" descr="http://dom-lady.ru/uploads/posts/2012-12/93_dom-lady.ru_semeynye-otnosheniy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21523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Мама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Самый нежный, самый добрый, самый любимый человек для всех людей на Земле. 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ihappymama.ru/wp-content/uploads/2015/03/12-istin.jpg"/>
          <p:cNvPicPr/>
          <p:nvPr/>
        </p:nvPicPr>
        <p:blipFill>
          <a:blip r:embed="rId2" cstate="print"/>
          <a:srcRect l="12716" r="13639" b="6567"/>
          <a:stretch>
            <a:fillRect/>
          </a:stretch>
        </p:blipFill>
        <p:spPr bwMode="auto">
          <a:xfrm>
            <a:off x="3500430" y="1714488"/>
            <a:ext cx="521497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1743060" cy="914384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Дом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386002" cy="4572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Место,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где мы бываем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 вместе. 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finansowanie-24.pl/UserFiles/Rodzinanieruchomosci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7579" r="25664"/>
          <a:stretch>
            <a:fillRect/>
          </a:stretch>
        </p:blipFill>
        <p:spPr bwMode="auto">
          <a:xfrm>
            <a:off x="3000364" y="1214422"/>
            <a:ext cx="585791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Ребенок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528878" cy="4572000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Маленькое, пищащее, доставляющее много хлопот,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его все      равно любят.  </a:t>
            </a:r>
          </a:p>
          <a:p>
            <a:endParaRPr lang="ru-RU" dirty="0"/>
          </a:p>
        </p:txBody>
      </p:sp>
      <p:pic>
        <p:nvPicPr>
          <p:cNvPr id="5" name="Содержимое 4" descr="http://woodiary.ru/wp-content/uploads/2015/02/rebenok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285860"/>
            <a:ext cx="578647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Бабушка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Она вяжет всем носки и печет самые замечательные пирожки и булочки. 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img0.liveinternet.ru/images/attach/c/4/81/39/81039604_4080226_i_006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1214422"/>
            <a:ext cx="511175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Семья, главное в жизни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http://cont.ws/uploads/pic/2015/9/original%20%2851%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71612"/>
            <a:ext cx="764386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239</TotalTime>
  <Words>99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Я И МОЯ СЕМЬЯ</vt:lpstr>
      <vt:lpstr>Семья это…</vt:lpstr>
      <vt:lpstr>Семьей еще называют: группу животных, птиц или  растений одного вида</vt:lpstr>
      <vt:lpstr>Когда все вместе – мама, папа, бабушка, дедушка. (Семья)</vt:lpstr>
      <vt:lpstr>Мама</vt:lpstr>
      <vt:lpstr>Дом</vt:lpstr>
      <vt:lpstr>Ребенок</vt:lpstr>
      <vt:lpstr>Бабушка</vt:lpstr>
      <vt:lpstr>Семья, главное в жизни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И МОЯ СЕМЬЯ</dc:title>
  <dc:creator>User</dc:creator>
  <cp:lastModifiedBy>ershihin</cp:lastModifiedBy>
  <cp:revision>24</cp:revision>
  <dcterms:created xsi:type="dcterms:W3CDTF">2015-10-17T07:04:29Z</dcterms:created>
  <dcterms:modified xsi:type="dcterms:W3CDTF">2022-02-11T11:54:02Z</dcterms:modified>
</cp:coreProperties>
</file>