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0361F53-8887-4E44-B5CE-09F48C1DF3B7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03A1B9F-5AA4-4505-913A-9E0907D57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85918" y="3929066"/>
            <a:ext cx="6400800" cy="17526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Выполнила ученица 10 класса Авдюкова Татьяна.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500042"/>
            <a:ext cx="442089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Физические свойства воды.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822" y="1857364"/>
            <a:ext cx="51343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онференция 21\вод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77528" y="1481138"/>
            <a:ext cx="6788943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Вода – самое простое и привычное вещество на планете.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813"/>
            <a:ext cx="8258175" cy="5340350"/>
          </a:xfrm>
        </p:spPr>
        <p:txBody>
          <a:bodyPr>
            <a:normAutofit/>
          </a:bodyPr>
          <a:lstStyle/>
          <a:p>
            <a:r>
              <a:rPr lang="ru-RU" b="1" dirty="0"/>
              <a:t>Цель </a:t>
            </a:r>
            <a:r>
              <a:rPr lang="ru-RU" b="1" dirty="0" err="1"/>
              <a:t>работы:</a:t>
            </a:r>
            <a:r>
              <a:rPr lang="ru-RU" dirty="0" err="1"/>
              <a:t>Выяснить</a:t>
            </a:r>
            <a:r>
              <a:rPr lang="ru-RU" dirty="0"/>
              <a:t> особенности, некоторые физические свойства воды и возможности их использования в жизни человека</a:t>
            </a:r>
            <a:r>
              <a:rPr lang="ru-RU" dirty="0" smtClean="0"/>
              <a:t>.</a:t>
            </a:r>
          </a:p>
          <a:p>
            <a:r>
              <a:rPr lang="ru-RU" b="1" dirty="0"/>
              <a:t>Задачи работы:</a:t>
            </a:r>
            <a:endParaRPr lang="ru-RU" dirty="0"/>
          </a:p>
          <a:p>
            <a:pPr lvl="0"/>
            <a:r>
              <a:rPr lang="ru-RU" dirty="0"/>
              <a:t>Изучения литературы по теме исследования.</a:t>
            </a:r>
          </a:p>
          <a:p>
            <a:pPr lvl="0"/>
            <a:r>
              <a:rPr lang="ru-RU" dirty="0"/>
              <a:t>Поставить занимательные эксперименты.</a:t>
            </a:r>
          </a:p>
          <a:p>
            <a:r>
              <a:rPr lang="ru-RU" dirty="0"/>
              <a:t>Отработать поставленные опыты, сделать вывод.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конференция 21\три состоя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9215501" cy="60722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Физические свойства воды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Проверим силу воды.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 descr="C:\Documents and Settings\User\Рабочий стол\конференция 21\опыт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247978"/>
            <a:ext cx="3677598" cy="4423410"/>
          </a:xfrm>
          <a:prstGeom prst="rect">
            <a:avLst/>
          </a:prstGeom>
          <a:noFill/>
        </p:spPr>
      </p:pic>
      <p:pic>
        <p:nvPicPr>
          <p:cNvPr id="4100" name="Picture 4" descr="C:\Documents and Settings\User\Рабочий стол\конференция 21\опыт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92099"/>
            <a:ext cx="3312368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Проверяем</a:t>
            </a:r>
            <a:r>
              <a:rPr lang="ru-RU" dirty="0" smtClean="0"/>
              <a:t> </a:t>
            </a:r>
            <a:r>
              <a:rPr lang="ru-RU" b="1" dirty="0"/>
              <a:t>оптические свойства воды.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3" name="Picture 3" descr="C:\Documents and Settings\User\Рабочий стол\конференция 21\опыт увеличе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1556792"/>
            <a:ext cx="3703320" cy="493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b="1" dirty="0"/>
              <a:t>Горка из воды.</a:t>
            </a:r>
            <a:endParaRPr lang="ru-RU" dirty="0"/>
          </a:p>
        </p:txBody>
      </p:sp>
      <p:pic>
        <p:nvPicPr>
          <p:cNvPr id="6147" name="Picture 3" descr="C:\Documents and Settings\User\Рабочий стол\конференция 21\опыт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3201" y="1291559"/>
            <a:ext cx="3780473" cy="5040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Тонет – не тонет.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1" name="Picture 3" descr="C:\Documents and Settings\User\Рабочий стол\конференция 21\опытс яйц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9792" y="908720"/>
            <a:ext cx="3703320" cy="493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Вода – это жизнь</a:t>
            </a:r>
          </a:p>
        </p:txBody>
      </p:sp>
      <p:pic>
        <p:nvPicPr>
          <p:cNvPr id="8194" name="Picture 2" descr="C:\Documents and Settings\User\Рабочий стол\конференция 21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</TotalTime>
  <Words>81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Презентация PowerPoint</vt:lpstr>
      <vt:lpstr>Вода – самое простое и привычное вещество на планете. </vt:lpstr>
      <vt:lpstr>Презентация PowerPoint</vt:lpstr>
      <vt:lpstr>Физические свойства воды </vt:lpstr>
      <vt:lpstr>Проверим силу воды. </vt:lpstr>
      <vt:lpstr> Проверяем оптические свойства воды. </vt:lpstr>
      <vt:lpstr>Горка из воды.</vt:lpstr>
      <vt:lpstr>Тонет – не тонет. </vt:lpstr>
      <vt:lpstr>Вода – это жизнь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 Козина</cp:lastModifiedBy>
  <cp:revision>16</cp:revision>
  <dcterms:created xsi:type="dcterms:W3CDTF">2021-03-22T14:24:37Z</dcterms:created>
  <dcterms:modified xsi:type="dcterms:W3CDTF">2022-02-11T05:37:07Z</dcterms:modified>
</cp:coreProperties>
</file>