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58" r:id="rId5"/>
    <p:sldId id="260" r:id="rId6"/>
    <p:sldId id="261" r:id="rId7"/>
    <p:sldId id="262" r:id="rId8"/>
    <p:sldId id="263" r:id="rId9"/>
    <p:sldId id="268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2DBA-BD8A-4AFE-A13A-53D4AB0253F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AA1A1-4532-44A3-AFC7-DA0103D2A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2DBA-BD8A-4AFE-A13A-53D4AB0253F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AA1A1-4532-44A3-AFC7-DA0103D2A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2DBA-BD8A-4AFE-A13A-53D4AB0253F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AA1A1-4532-44A3-AFC7-DA0103D2A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2DBA-BD8A-4AFE-A13A-53D4AB0253F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AA1A1-4532-44A3-AFC7-DA0103D2A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2DBA-BD8A-4AFE-A13A-53D4AB0253F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AA1A1-4532-44A3-AFC7-DA0103D2A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2DBA-BD8A-4AFE-A13A-53D4AB0253F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AA1A1-4532-44A3-AFC7-DA0103D2A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2DBA-BD8A-4AFE-A13A-53D4AB0253F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AA1A1-4532-44A3-AFC7-DA0103D2A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2DBA-BD8A-4AFE-A13A-53D4AB0253F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AA1A1-4532-44A3-AFC7-DA0103D2A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2DBA-BD8A-4AFE-A13A-53D4AB0253F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AA1A1-4532-44A3-AFC7-DA0103D2A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2DBA-BD8A-4AFE-A13A-53D4AB0253F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AA1A1-4532-44A3-AFC7-DA0103D2A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2DBA-BD8A-4AFE-A13A-53D4AB0253F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AA1A1-4532-44A3-AFC7-DA0103D2A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A2DBA-BD8A-4AFE-A13A-53D4AB0253F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AA1A1-4532-44A3-AFC7-DA0103D2A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ершикова\Desktop\урок по короленко\Sample Pictures\5005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214291"/>
            <a:ext cx="5715000" cy="378621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6400800" cy="142398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В.Г. Короленко -«нравственный гений», праведник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русской литературы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ершикова\Desktop\урок по короленко\Sample Pictures\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82" y="0"/>
            <a:ext cx="910243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Першикова\Desktop\урок по короленко\Sample Pictures\d5cdc7de632b25c5d00e9f7716313f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ершикова\Desktop\урок по короленко\Sample Pictures\241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0001"/>
            <a:ext cx="9144000" cy="733641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"/>
            <a:ext cx="8358246" cy="2928934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Дом для ребенка</a:t>
            </a:r>
            <a:br>
              <a:rPr lang="ru-RU" sz="6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(по повести В.Г. Короленко «В дурном обществе»)</a:t>
            </a:r>
            <a:endParaRPr lang="ru-RU" sz="53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3071810"/>
            <a:ext cx="6143668" cy="314327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Где любят нас- лишь </a:t>
            </a:r>
          </a:p>
          <a:p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там очаг родной</a:t>
            </a:r>
          </a:p>
          <a:p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Д.Г. Байрон</a:t>
            </a:r>
            <a:endParaRPr 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Проблемный вопрос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5"/>
            <a:ext cx="8229600" cy="257176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Каким должен быть дом для ребенка, чтобы он был счастлив?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ершикова\Desktop\урок по короленко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3214678" cy="45720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Словарная работа (словарь С.И. Ожегова)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786050" y="1600200"/>
            <a:ext cx="5900750" cy="45259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1. жилое здание,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       2. люди, живущий в нем,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       3. семья, люди, живущие         вместе.</a:t>
            </a:r>
          </a:p>
          <a:p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– группа живущих вместе родственников.         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Антите́за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/>
              <a:t>антите́зис</a:t>
            </a:r>
            <a:r>
              <a:rPr lang="ru-RU" dirty="0" smtClean="0"/>
              <a:t> (от </a:t>
            </a:r>
            <a:r>
              <a:rPr lang="ru-RU" dirty="0" err="1" smtClean="0"/>
              <a:t>др.-греч</a:t>
            </a:r>
            <a:r>
              <a:rPr lang="ru-RU" dirty="0" smtClean="0"/>
              <a:t>. </a:t>
            </a:r>
            <a:r>
              <a:rPr lang="ru-RU" dirty="0" err="1" smtClean="0"/>
              <a:t>ἀντίθεσις </a:t>
            </a:r>
            <a:r>
              <a:rPr lang="ru-RU" dirty="0" smtClean="0"/>
              <a:t>«противопоставление») — риторическое противопоставление, стилистическая фигура контраста в художественной или ораторской речи, заключающаяся в резком противопоставлении понятий, положений, образов, состояний, связанных между собой общей конструкцией или внутренним смыслом.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Вася</a:t>
            </a:r>
            <a:endParaRPr lang="ru-RU" dirty="0"/>
          </a:p>
        </p:txBody>
      </p:sp>
      <p:pic>
        <p:nvPicPr>
          <p:cNvPr id="1026" name="Picture 2" descr="C:\Users\Першикова\Desktop\урок по короленко\Sample Pictures\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25848"/>
            <a:ext cx="9144000" cy="5489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000496" y="4000504"/>
            <a:ext cx="5143504" cy="1143008"/>
          </a:xfrm>
        </p:spPr>
        <p:txBody>
          <a:bodyPr/>
          <a:lstStyle/>
          <a:p>
            <a:r>
              <a:rPr lang="ru-RU" dirty="0" smtClean="0"/>
              <a:t>Теплый –</a:t>
            </a:r>
            <a:r>
              <a:rPr lang="ru-RU" b="0" i="1" dirty="0" smtClean="0"/>
              <a:t> 1. прям. Нагретый отоплением</a:t>
            </a:r>
            <a:br>
              <a:rPr lang="ru-RU" b="0" i="1" dirty="0" smtClean="0"/>
            </a:br>
            <a:r>
              <a:rPr lang="ru-RU" b="0" i="1" dirty="0" smtClean="0"/>
              <a:t>                   2. перен. Ласковый, приветливый </a:t>
            </a:r>
            <a:endParaRPr lang="ru-RU" dirty="0"/>
          </a:p>
        </p:txBody>
      </p:sp>
      <p:pic>
        <p:nvPicPr>
          <p:cNvPr id="2050" name="Picture 2" descr="C:\Users\Першикова\Desktop\урок по короленко\Sample Pictures\72f8b761bca30c68f091706e68970a5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77" b="277"/>
          <a:stretch>
            <a:fillRect/>
          </a:stretch>
        </p:blipFill>
        <p:spPr bwMode="auto">
          <a:xfrm>
            <a:off x="0" y="0"/>
            <a:ext cx="4248205" cy="3186154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5643570" cy="80486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Холодный – </a:t>
            </a:r>
            <a:r>
              <a:rPr lang="ru-RU" sz="1800" i="1" dirty="0" smtClean="0"/>
              <a:t>1. Не отапливаемый (дом)</a:t>
            </a:r>
          </a:p>
          <a:p>
            <a:r>
              <a:rPr lang="ru-RU" sz="1800" b="1" i="1" dirty="0" smtClean="0"/>
              <a:t>                        </a:t>
            </a:r>
            <a:r>
              <a:rPr lang="ru-RU" sz="1800" i="1" dirty="0" smtClean="0"/>
              <a:t>2. Безучастное, бездушное отношение </a:t>
            </a:r>
            <a:endParaRPr lang="ru-RU" sz="1800" i="1" dirty="0"/>
          </a:p>
        </p:txBody>
      </p:sp>
      <p:pic>
        <p:nvPicPr>
          <p:cNvPr id="2051" name="Picture 3" descr="C:\Users\Першикова\Pictures\46-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57167"/>
            <a:ext cx="4857752" cy="3589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Валек</a:t>
            </a:r>
            <a:endParaRPr lang="ru-RU" dirty="0"/>
          </a:p>
        </p:txBody>
      </p:sp>
      <p:pic>
        <p:nvPicPr>
          <p:cNvPr id="3075" name="Picture 3" descr="C:\Users\Першикова\Desktop\урок по короленко\Sample Pictures\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000496" y="4000504"/>
            <a:ext cx="5143504" cy="1143008"/>
          </a:xfrm>
        </p:spPr>
        <p:txBody>
          <a:bodyPr/>
          <a:lstStyle/>
          <a:p>
            <a:r>
              <a:rPr lang="ru-RU" dirty="0" smtClean="0"/>
              <a:t>Теплый –</a:t>
            </a:r>
            <a:r>
              <a:rPr lang="ru-RU" b="0" i="1" dirty="0" smtClean="0"/>
              <a:t> 1. прям. Нагретый отоплением</a:t>
            </a:r>
            <a:br>
              <a:rPr lang="ru-RU" b="0" i="1" dirty="0" smtClean="0"/>
            </a:br>
            <a:r>
              <a:rPr lang="ru-RU" b="0" i="1" dirty="0" smtClean="0"/>
              <a:t>                   2. перен. Ласковый, приветливый </a:t>
            </a:r>
            <a:endParaRPr lang="ru-RU" dirty="0"/>
          </a:p>
        </p:txBody>
      </p:sp>
      <p:pic>
        <p:nvPicPr>
          <p:cNvPr id="2050" name="Picture 2" descr="C:\Users\Першикова\Desktop\урок по короленко\Sample Pictures\72f8b761bca30c68f091706e68970a5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77" b="277"/>
          <a:stretch>
            <a:fillRect/>
          </a:stretch>
        </p:blipFill>
        <p:spPr bwMode="auto">
          <a:xfrm>
            <a:off x="0" y="0"/>
            <a:ext cx="4248205" cy="3186154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5643570" cy="80486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Холодный – </a:t>
            </a:r>
            <a:r>
              <a:rPr lang="ru-RU" sz="1800" i="1" dirty="0" smtClean="0"/>
              <a:t>1. </a:t>
            </a:r>
            <a:r>
              <a:rPr lang="ru-RU" sz="1800" i="1" dirty="0" err="1" smtClean="0"/>
              <a:t>Неотапливаемый</a:t>
            </a:r>
            <a:r>
              <a:rPr lang="ru-RU" sz="1800" i="1" dirty="0" smtClean="0"/>
              <a:t> (дом)</a:t>
            </a:r>
          </a:p>
          <a:p>
            <a:r>
              <a:rPr lang="ru-RU" sz="1800" b="1" i="1" dirty="0" smtClean="0"/>
              <a:t>                        </a:t>
            </a:r>
            <a:r>
              <a:rPr lang="ru-RU" sz="1800" i="1" dirty="0" smtClean="0"/>
              <a:t>2. Безучастное, бездушное отношение </a:t>
            </a:r>
            <a:endParaRPr lang="ru-RU" sz="1800" i="1" dirty="0"/>
          </a:p>
        </p:txBody>
      </p:sp>
      <p:pic>
        <p:nvPicPr>
          <p:cNvPr id="2051" name="Picture 3" descr="C:\Users\Першикова\Pictures\46-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57167"/>
            <a:ext cx="4857752" cy="3589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174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Дом для ребенка (по повести В.Г. Короленко «В дурном обществе»)</vt:lpstr>
      <vt:lpstr>Проблемный вопрос </vt:lpstr>
      <vt:lpstr>Словарная работа (словарь С.И. Ожегова)</vt:lpstr>
      <vt:lpstr>Антите́за</vt:lpstr>
      <vt:lpstr>Вася</vt:lpstr>
      <vt:lpstr>Теплый – 1. прям. Нагретый отоплением                    2. перен. Ласковый, приветливый </vt:lpstr>
      <vt:lpstr>Валек</vt:lpstr>
      <vt:lpstr>Теплый – 1. прям. Нагретый отоплением                    2. перен. Ласковый, приветливый 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Першикова</dc:creator>
  <cp:lastModifiedBy>Першикова</cp:lastModifiedBy>
  <cp:revision>15</cp:revision>
  <dcterms:created xsi:type="dcterms:W3CDTF">2019-02-20T05:15:31Z</dcterms:created>
  <dcterms:modified xsi:type="dcterms:W3CDTF">2019-03-01T05:30:29Z</dcterms:modified>
</cp:coreProperties>
</file>