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1C6F468-6D74-4419-A1F5-90059B99E6E8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55CF411-FAA6-49EE-95FD-21533A6706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Q2\Downloads\Limericks%20By%20Edward%20Lear%20-%20Part%201%20(1)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Q2\Downloads\Torzhestvennaya_-_Fanfary_(iPlayer.fm).mp3" TargetMode="External"/><Relationship Id="rId1" Type="http://schemas.openxmlformats.org/officeDocument/2006/relationships/audio" Target="file:///C:\Users\Q2\Downloads\07_the_beatles_paperback_writer_myzuka.fm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Q2\Downloads\Torzhestvennaya_-_Fanfary_(iPlayer.fm)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Q2\Downloads\07_the_beatles_paperback_writer_myzuka.fm.mp3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imerick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971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3071810"/>
            <a:ext cx="864211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In the World of Poetry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4143380"/>
            <a:ext cx="2706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Contest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824152.jpg"/>
          <p:cNvPicPr>
            <a:picLocks noGrp="1" noChangeAspect="1"/>
          </p:cNvPicPr>
          <p:nvPr>
            <p:ph idx="1"/>
          </p:nvPr>
        </p:nvPicPr>
        <p:blipFill>
          <a:blip r:embed="rId2"/>
          <a:srcRect b="17894"/>
          <a:stretch>
            <a:fillRect/>
          </a:stretch>
        </p:blipFill>
        <p:spPr>
          <a:xfrm>
            <a:off x="428596" y="214290"/>
            <a:ext cx="8543328" cy="592935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8579756" cy="57109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Limericks By Edward Lear - Part 1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500042"/>
            <a:ext cx="8008990" cy="6006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8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0031355">
            <a:off x="67281" y="1685744"/>
            <a:ext cx="9474394" cy="26828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20000"/>
                <a:gd name="adj2" fmla="val 1876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i="1" cap="none" spc="0" dirty="0" smtClean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WILL YOU COME UP </a:t>
            </a:r>
          </a:p>
          <a:p>
            <a:pPr algn="ctr"/>
            <a:r>
              <a:rPr lang="en-US" sz="6000" b="1" i="1" cap="none" spc="0" dirty="0" smtClean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TO LIMERICK?</a:t>
            </a:r>
            <a:endParaRPr lang="ru-RU" sz="6000" b="1" i="1" cap="none" spc="0" dirty="0">
              <a:ln/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07_the_beatles_paperback_writer_myzuka.fm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  <p:pic>
        <p:nvPicPr>
          <p:cNvPr id="6" name="Torzhestvennaya_-_Fanfary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7143768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392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47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5198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070936">
            <a:off x="785786" y="1000108"/>
            <a:ext cx="3226526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queen-victoria-pictures-of-queen-victoria-and-albert-i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50703">
            <a:off x="5000628" y="1214422"/>
            <a:ext cx="2895600" cy="3499104"/>
          </a:xfrm>
          <a:prstGeom prst="rect">
            <a:avLst/>
          </a:prstGeom>
        </p:spPr>
      </p:pic>
      <p:pic>
        <p:nvPicPr>
          <p:cNvPr id="6" name="Рисунок 5" descr="edward-lear-cover-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3643314"/>
            <a:ext cx="2357120" cy="2794000"/>
          </a:xfrm>
          <a:prstGeom prst="rect">
            <a:avLst/>
          </a:prstGeom>
        </p:spPr>
      </p:pic>
      <p:pic>
        <p:nvPicPr>
          <p:cNvPr id="7" name="Torzhestvennaya_-_Fanfar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858148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47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500042"/>
            <a:ext cx="7651779" cy="5738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4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357166"/>
            <a:ext cx="8104241" cy="60781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07_the_beatles_paperback_writer_myzuka.f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2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519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642918"/>
            <a:ext cx="7896525" cy="51101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reland_ma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405227"/>
            <a:ext cx="5929354" cy="617609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ohmodrom_1368882083_limeri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5908994" cy="404766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appy Saint Patricks Day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428604"/>
            <a:ext cx="3191244" cy="3007209"/>
          </a:xfrm>
          <a:prstGeom prst="rect">
            <a:avLst/>
          </a:prstGeo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3571876"/>
            <a:ext cx="4071966" cy="3050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ticle504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85794"/>
            <a:ext cx="8324987" cy="421006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500306"/>
            <a:ext cx="2190750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824164-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00042"/>
            <a:ext cx="7881072" cy="55721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</TotalTime>
  <Words>13</Words>
  <Application>Microsoft Office PowerPoint</Application>
  <PresentationFormat>Экран (4:3)</PresentationFormat>
  <Paragraphs>4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Q2</dc:creator>
  <cp:lastModifiedBy>Q2</cp:lastModifiedBy>
  <cp:revision>5</cp:revision>
  <dcterms:created xsi:type="dcterms:W3CDTF">2017-02-11T21:52:32Z</dcterms:created>
  <dcterms:modified xsi:type="dcterms:W3CDTF">2017-02-13T19:56:36Z</dcterms:modified>
</cp:coreProperties>
</file>