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C72B-2183-4523-8476-E87DEAD67A7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EFCC-89C6-43FD-88F3-016AD6847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792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C72B-2183-4523-8476-E87DEAD67A7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EFCC-89C6-43FD-88F3-016AD6847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468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C72B-2183-4523-8476-E87DEAD67A7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EFCC-89C6-43FD-88F3-016AD6847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87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C72B-2183-4523-8476-E87DEAD67A7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EFCC-89C6-43FD-88F3-016AD6847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482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C72B-2183-4523-8476-E87DEAD67A7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EFCC-89C6-43FD-88F3-016AD6847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475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C72B-2183-4523-8476-E87DEAD67A7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EFCC-89C6-43FD-88F3-016AD6847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416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C72B-2183-4523-8476-E87DEAD67A7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EFCC-89C6-43FD-88F3-016AD6847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372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C72B-2183-4523-8476-E87DEAD67A7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EFCC-89C6-43FD-88F3-016AD6847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701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C72B-2183-4523-8476-E87DEAD67A7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EFCC-89C6-43FD-88F3-016AD6847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765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C72B-2183-4523-8476-E87DEAD67A7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EFCC-89C6-43FD-88F3-016AD6847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146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C72B-2183-4523-8476-E87DEAD67A7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EFCC-89C6-43FD-88F3-016AD6847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223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4C72B-2183-4523-8476-E87DEAD67A7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7EFCC-89C6-43FD-88F3-016AD6847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72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rekovdom\Desktop\глаза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240"/>
            <a:ext cx="8888504" cy="684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98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grekovdom\Desktop\глаза\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76672"/>
            <a:ext cx="4294818" cy="2415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freesmi.by/wp-content/uploads/2014/10/77003616_detka88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140968"/>
            <a:ext cx="4748638" cy="3419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758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grekovdom\Desktop\глаза\istockphoto-165721763-612x6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686" y="188640"/>
            <a:ext cx="2710532" cy="3446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grekovdom\Desktop\глаза\Ochki-dlya-rebenka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408" y="3789040"/>
            <a:ext cx="6515089" cy="293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16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grekovdom\Desktop\глаза\kak-ustroen-gla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2148"/>
            <a:ext cx="8712968" cy="569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21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2.wp.com/ds02.infourok.ru/uploads/ex/0ecd/0006ec9c-86a10e84/hello_html_3887d3d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43147"/>
            <a:ext cx="8511865" cy="4724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84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sanspareilonline.com/wp-content/uploads/2017/11/brows-main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32656"/>
            <a:ext cx="4176464" cy="3226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static-i.vkostume.ru/data/vkostume/images/item_photos/src/179641/chernye_zakruchennye_resnicy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717032"/>
            <a:ext cx="6192688" cy="2601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291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thumbs.dreamstime.com/b/%D0%B8%D1%81%D0%BA%D1%83%D1%81%D1%81%D1%82%D0%B2%D0%BE-%D0%B7%D0%B0%D0%B6%D0%B8%D0%BC%D0%B0-dragonfly-%D1%88%D0%B0%D1%80%D0%B6%D0%B0-848221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6632"/>
            <a:ext cx="8280920" cy="641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44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ou72balakovo.ucoz.ru/151-1511180_cartoon-childrens-childhood-png-1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32" y="451568"/>
            <a:ext cx="8743464" cy="628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661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grekovdom</dc:creator>
  <cp:lastModifiedBy>grekovdom</cp:lastModifiedBy>
  <cp:revision>8</cp:revision>
  <dcterms:created xsi:type="dcterms:W3CDTF">2020-01-28T07:04:53Z</dcterms:created>
  <dcterms:modified xsi:type="dcterms:W3CDTF">2020-02-09T16:21:07Z</dcterms:modified>
</cp:coreProperties>
</file>