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0" r:id="rId3"/>
    <p:sldId id="271" r:id="rId4"/>
    <p:sldId id="272" r:id="rId5"/>
    <p:sldId id="273" r:id="rId6"/>
    <p:sldId id="274" r:id="rId7"/>
    <p:sldId id="298" r:id="rId8"/>
    <p:sldId id="276" r:id="rId9"/>
    <p:sldId id="277" r:id="rId10"/>
    <p:sldId id="278" r:id="rId11"/>
    <p:sldId id="279" r:id="rId12"/>
    <p:sldId id="297" r:id="rId13"/>
    <p:sldId id="281" r:id="rId14"/>
    <p:sldId id="282" r:id="rId15"/>
    <p:sldId id="296" r:id="rId16"/>
    <p:sldId id="299" r:id="rId17"/>
    <p:sldId id="286" r:id="rId18"/>
    <p:sldId id="30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114" y="3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BC12CE2-E9D4-4B0A-9C8F-36FC35C7BD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2AF962-7603-4486-AF29-545D8E56F888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BC12CE2-E9D4-4B0A-9C8F-36FC35C7BDE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627785" y="1928802"/>
            <a:ext cx="5516116" cy="271464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Методы и приемы обучения развития </a:t>
            </a:r>
            <a:r>
              <a:rPr lang="ru-RU" b="1" dirty="0"/>
              <a:t>речи младших  </a:t>
            </a:r>
            <a:r>
              <a:rPr lang="ru-RU" b="1" dirty="0" smtClean="0"/>
              <a:t>дошкольников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857224" y="4357694"/>
            <a:ext cx="7747224" cy="2071702"/>
          </a:xfrm>
        </p:spPr>
        <p:txBody>
          <a:bodyPr>
            <a:normAutofit fontScale="85000" lnSpcReduction="20000"/>
          </a:bodyPr>
          <a:lstStyle/>
          <a:p>
            <a:pPr algn="r">
              <a:defRPr/>
            </a:pPr>
            <a:r>
              <a:rPr lang="ru-RU" b="1" dirty="0" err="1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Кудояр</a:t>
            </a:r>
            <a:r>
              <a:rPr lang="ru-RU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Лариса Алексеевна</a:t>
            </a:r>
            <a:endParaRPr lang="ru-RU" b="1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pPr algn="r"/>
            <a:r>
              <a:rPr lang="ru-RU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                                                                     воспитатель </a:t>
            </a:r>
            <a:r>
              <a:rPr lang="ru-RU" b="1" dirty="0">
                <a:solidFill>
                  <a:schemeClr val="tx1"/>
                </a:solidFill>
                <a:latin typeface="+mj-lt"/>
              </a:rPr>
              <a:t>МБДОУ  </a:t>
            </a:r>
          </a:p>
          <a:p>
            <a:pPr algn="r"/>
            <a:r>
              <a:rPr lang="ru-RU" b="1" dirty="0">
                <a:solidFill>
                  <a:schemeClr val="tx1"/>
                </a:solidFill>
                <a:latin typeface="+mj-lt"/>
              </a:rPr>
              <a:t>                                                  </a:t>
            </a:r>
            <a:r>
              <a:rPr lang="ru-RU" b="1" dirty="0" smtClean="0">
                <a:solidFill>
                  <a:schemeClr val="tx1"/>
                </a:solidFill>
                <a:latin typeface="+mj-lt"/>
              </a:rPr>
              <a:t>         </a:t>
            </a:r>
            <a:r>
              <a:rPr lang="ru-RU" b="1" dirty="0">
                <a:solidFill>
                  <a:schemeClr val="tx1"/>
                </a:solidFill>
                <a:latin typeface="+mj-lt"/>
              </a:rPr>
              <a:t>детский  сад </a:t>
            </a:r>
            <a:r>
              <a:rPr lang="ru-RU" b="1" dirty="0" smtClean="0">
                <a:solidFill>
                  <a:schemeClr val="tx1"/>
                </a:solidFill>
                <a:latin typeface="+mj-lt"/>
              </a:rPr>
              <a:t>№</a:t>
            </a:r>
            <a:r>
              <a:rPr lang="ru-RU" b="1" dirty="0">
                <a:latin typeface="+mj-lt"/>
              </a:rPr>
              <a:t>2</a:t>
            </a:r>
            <a:endParaRPr lang="ru-RU" b="1" dirty="0" smtClean="0">
              <a:solidFill>
                <a:schemeClr val="tx1"/>
              </a:solidFill>
              <a:latin typeface="+mj-lt"/>
            </a:endParaRP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+mj-lt"/>
              </a:rPr>
              <a:t>                                         «Лучик»</a:t>
            </a:r>
            <a:endParaRPr lang="ru-RU" b="1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                                          </a:t>
            </a:r>
            <a:endParaRPr lang="ru-RU" b="1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                                             </a:t>
            </a:r>
            <a:endParaRPr lang="ru-RU" b="1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8" name="Рисунок 1" descr="3437-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3071810"/>
            <a:ext cx="2797256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91719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Развитие артикуляционного аппарата </a:t>
            </a:r>
            <a:r>
              <a:rPr lang="ru-RU" i="1" dirty="0" smtClean="0"/>
              <a:t>ребенка происходит при использовании специально подобранных упражнений. Их может педагог использовать как на занятиях по развитию речи, так и в свободное время.</a:t>
            </a:r>
          </a:p>
          <a:p>
            <a:pPr>
              <a:buNone/>
            </a:pPr>
            <a:r>
              <a:rPr lang="ru-RU" i="1" dirty="0" smtClean="0"/>
              <a:t> 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Звукоподражание</a:t>
            </a:r>
            <a:r>
              <a:rPr lang="ru-RU" i="1" dirty="0" smtClean="0"/>
              <a:t> - эффективный метод активизации речи детей. Использование картинок на звукоподражание</a:t>
            </a:r>
            <a:r>
              <a:rPr lang="ru-RU" dirty="0" smtClean="0"/>
              <a:t>, например, поезд едет– </a:t>
            </a:r>
            <a:r>
              <a:rPr lang="ru-RU" dirty="0" err="1" smtClean="0"/>
              <a:t>чух</a:t>
            </a:r>
            <a:r>
              <a:rPr lang="ru-RU" dirty="0" smtClean="0"/>
              <a:t> – </a:t>
            </a:r>
            <a:r>
              <a:rPr lang="ru-RU" dirty="0" err="1" smtClean="0"/>
              <a:t>чух</a:t>
            </a:r>
            <a:r>
              <a:rPr lang="ru-RU" dirty="0" smtClean="0"/>
              <a:t> – </a:t>
            </a:r>
            <a:r>
              <a:rPr lang="ru-RU" dirty="0" err="1" smtClean="0"/>
              <a:t>чух</a:t>
            </a:r>
            <a:r>
              <a:rPr lang="ru-RU" dirty="0" smtClean="0"/>
              <a:t>; петушок поет – </a:t>
            </a:r>
            <a:r>
              <a:rPr lang="ru-RU" dirty="0" err="1" smtClean="0"/>
              <a:t>ку-ка</a:t>
            </a:r>
            <a:r>
              <a:rPr lang="ru-RU" dirty="0" smtClean="0"/>
              <a:t> – ре – </a:t>
            </a:r>
            <a:r>
              <a:rPr lang="ru-RU" dirty="0" err="1" smtClean="0"/>
              <a:t>ку</a:t>
            </a:r>
            <a:r>
              <a:rPr lang="ru-RU" dirty="0" smtClean="0"/>
              <a:t>; часы идут – тик – так и т.д.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/>
          <a:lstStyle/>
          <a:p>
            <a:r>
              <a:rPr lang="ru-RU" i="1" dirty="0" smtClean="0"/>
              <a:t>Приобщение детей к </a:t>
            </a:r>
            <a:r>
              <a:rPr lang="ru-RU" b="1" i="1" dirty="0" smtClean="0">
                <a:solidFill>
                  <a:srgbClr val="FF0000"/>
                </a:solidFill>
              </a:rPr>
              <a:t>художественной литературе</a:t>
            </a:r>
            <a:r>
              <a:rPr lang="ru-RU" i="1" dirty="0" smtClean="0"/>
              <a:t>, знакомство со стихами известных детских поэтов начинается с малых лет.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А. </a:t>
            </a:r>
            <a:r>
              <a:rPr lang="ru-RU" dirty="0" err="1" smtClean="0"/>
              <a:t>Барто</a:t>
            </a:r>
            <a:r>
              <a:rPr lang="ru-RU" dirty="0" smtClean="0"/>
              <a:t> “Игрушки”, З. Александрова “Раз, два, три, четыре, пять!”, В. Берестов “Большая кукла”; Е. </a:t>
            </a:r>
            <a:r>
              <a:rPr lang="ru-RU" dirty="0" err="1" smtClean="0"/>
              <a:t>Чарушин</a:t>
            </a:r>
            <a:r>
              <a:rPr lang="ru-RU" dirty="0" smtClean="0"/>
              <a:t> “Курочка”; Л. Толстой “У </a:t>
            </a:r>
            <a:r>
              <a:rPr lang="ru-RU" dirty="0" err="1" smtClean="0"/>
              <a:t>Розки</a:t>
            </a:r>
            <a:r>
              <a:rPr lang="ru-RU" dirty="0" smtClean="0"/>
              <a:t> были щенки”; Л. Павлова “У кого какая мама?” Происходит знакомство со сказкой: “Курочка Ряба”, “Репка”, “Теремок”.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28670"/>
            <a:ext cx="7931224" cy="5426255"/>
          </a:xfrm>
        </p:spPr>
        <p:txBody>
          <a:bodyPr>
            <a:normAutofit/>
          </a:bodyPr>
          <a:lstStyle/>
          <a:p>
            <a:r>
              <a:rPr lang="ru-RU" dirty="0" smtClean="0"/>
              <a:t> В работе с детьми используются  </a:t>
            </a:r>
            <a:r>
              <a:rPr lang="ru-RU" b="1" dirty="0" smtClean="0">
                <a:solidFill>
                  <a:srgbClr val="FF0000"/>
                </a:solidFill>
              </a:rPr>
              <a:t>упражнения на развитие речевого дыхания</a:t>
            </a:r>
            <a:r>
              <a:rPr lang="ru-RU" dirty="0" smtClean="0"/>
              <a:t>: «Сдуй снежинку», « Бабочка, лети», «Забей гол»,  «Задуй свечу» и другие способствуют выработке сильной воздушной струи, правильному диафрагмальному дыханию.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/>
              <a:t>Самыми эффективными являются практические методы организации детей. К группе практических методов относится </a:t>
            </a:r>
            <a:r>
              <a:rPr lang="ru-RU" b="1" i="1" dirty="0" smtClean="0">
                <a:solidFill>
                  <a:srgbClr val="FF0000"/>
                </a:solidFill>
              </a:rPr>
              <a:t>игровой</a:t>
            </a:r>
            <a:r>
              <a:rPr lang="ru-RU" i="1" dirty="0" smtClean="0"/>
              <a:t>. Этот метод предусматривает: вопросы, указания, объяснения, пояснения, показ.</a:t>
            </a:r>
          </a:p>
          <a:p>
            <a:r>
              <a:rPr lang="ru-RU" i="1" dirty="0" smtClean="0"/>
              <a:t> Например, игра в телефон, когда ребенок, используя игрушечный аппарат, может звонить маме, папе, бабушке, сказочным персонажам. Игра в телефон стимулирует речевое развитие ребенка, формирует уверенность в себе, повышает коммуникативную компетентность. 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Настольно-печатные игры</a:t>
            </a:r>
            <a:r>
              <a:rPr lang="ru-RU" i="1" dirty="0" smtClean="0"/>
              <a:t>: «Большой – маленький», «Чей домик?», «Детеныши животных» и другие позволяют усваивать лексико-грамматические компоненты родного языка, активизируют мыслительную и речевую деятельность детей.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/>
          </a:bodyPr>
          <a:lstStyle/>
          <a:p>
            <a:r>
              <a:rPr lang="ru-RU" i="1" dirty="0" smtClean="0"/>
              <a:t>В младшем дошкольном возрасте </a:t>
            </a:r>
            <a:r>
              <a:rPr lang="ru-RU" b="1" i="1" dirty="0" smtClean="0">
                <a:solidFill>
                  <a:srgbClr val="FF0000"/>
                </a:solidFill>
              </a:rPr>
              <a:t>подвижные игры </a:t>
            </a:r>
            <a:r>
              <a:rPr lang="ru-RU" i="1" dirty="0" smtClean="0"/>
              <a:t>сопровождаются стихами, например, игра «Пузырь». Учеными доказано, что чем выше двигательная активность ребенка, тем лучше развивается его речь. Взаимосвязь общей и речевой моторики изучена и подтверждена исследованиями многих крупнейших ученых.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Музыкальные игры.</a:t>
            </a:r>
          </a:p>
          <a:p>
            <a:pPr>
              <a:buNone/>
            </a:pPr>
            <a:r>
              <a:rPr lang="ru-RU" dirty="0" smtClean="0"/>
              <a:t>    Шумовые инструменты, ритуальные игры </a:t>
            </a:r>
            <a:r>
              <a:rPr lang="ru-RU" i="1" dirty="0" smtClean="0"/>
              <a:t>«Каравай»</a:t>
            </a:r>
            <a:r>
              <a:rPr lang="ru-RU" dirty="0" smtClean="0"/>
              <a:t>, </a:t>
            </a:r>
            <a:r>
              <a:rPr lang="ru-RU" i="1" dirty="0" smtClean="0"/>
              <a:t>«По кочкам»</a:t>
            </a:r>
            <a:r>
              <a:rPr lang="ru-RU" dirty="0" smtClean="0"/>
              <a:t> и др. стимулируют желание ребёнка двигаться, подпевать. 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785794"/>
            <a:ext cx="7815812" cy="5569131"/>
          </a:xfrm>
        </p:spPr>
        <p:txBody>
          <a:bodyPr>
            <a:normAutofit/>
          </a:bodyPr>
          <a:lstStyle/>
          <a:p>
            <a:r>
              <a:rPr lang="ru-RU" dirty="0" smtClean="0"/>
              <a:t>Эффективным методом развития речи детей являются развитие </a:t>
            </a:r>
            <a:r>
              <a:rPr lang="ru-RU" b="1" dirty="0" smtClean="0">
                <a:solidFill>
                  <a:srgbClr val="FF0000"/>
                </a:solidFill>
              </a:rPr>
              <a:t>мелкой моторики рук. </a:t>
            </a:r>
            <a:r>
              <a:rPr lang="ru-RU" dirty="0" smtClean="0"/>
              <a:t>Игры, </a:t>
            </a:r>
            <a:r>
              <a:rPr lang="ru-RU" dirty="0" err="1" smtClean="0"/>
              <a:t>массажы</a:t>
            </a:r>
            <a:r>
              <a:rPr lang="ru-RU" dirty="0" smtClean="0"/>
              <a:t> и упражнения с движениями кистей и пальцев рук стимулируют процесс речевого развития ребенка, способствуют развитию двигательного центра мозга, отвечающего, в том числе и за развитие мелкой моторики рук. 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Пальчиковые игры </a:t>
            </a:r>
            <a:r>
              <a:rPr lang="ru-RU" i="1" dirty="0" smtClean="0"/>
              <a:t>«Ладушки», « Этот пальчик – дедушка…», « Коза» и другие пальчиковые игры стимулируют речи детей, развивают кисти рук.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На занятиях по </a:t>
            </a:r>
            <a:r>
              <a:rPr lang="ru-RU" sz="2400" b="1" dirty="0" smtClean="0">
                <a:solidFill>
                  <a:srgbClr val="FF0000"/>
                </a:solidFill>
              </a:rPr>
              <a:t>изодеятельности</a:t>
            </a:r>
            <a:r>
              <a:rPr lang="ru-RU" sz="2400" dirty="0" smtClean="0">
                <a:solidFill>
                  <a:schemeClr val="tx1"/>
                </a:solidFill>
              </a:rPr>
              <a:t> детей можно знакомить с новыми словами, учить понимать, различать и, наконец, употреблять слова в активной речи.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3429000"/>
            <a:ext cx="7643192" cy="407805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/>
          </a:bodyPr>
          <a:lstStyle/>
          <a:p>
            <a:r>
              <a:rPr lang="ru-RU" i="1" dirty="0" smtClean="0"/>
              <a:t>Таким образом, активизация речи детей младшего дошкольного возраста осуществляется в разных видах деятельности. Важно помнить, что для этого необходимо направлять процесс обогащения и активизации словаря детей, используя разные методы и приемы словарной работы с учетом психологических особенностей каждого ребенка и особенностей каждого вида деятельности; поощрять двигательную и познавательную активность малыша, больше разговаривать с ним в процессе игры.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071678"/>
            <a:ext cx="7851648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СПАСИБО  ЗА 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071942"/>
            <a:ext cx="7854696" cy="90919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61024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К. Д. Ушинский доказал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«Что, усваивая родной язык, ребенок усваивает не только одни слова, их сложения и видоизменения, но и бесконечное множество понятий, воззрения на предметы, множество мыслей, чувств, художественных образов  детей, логику и философию языка, — и усваивает легко и скоро, в два, три года, столько, что и половины не может усвоить в двадцать лет прилежного и методического учения.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Таков этот народный великий педагог родное слово!»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64360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младших группах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еще не умеют заниматься в коллективе, не относят к себе речь, обращенную ко всей группе. Они не умеют слушать товарищей; сильным раздражителем, способным привлечь внимание детей, является речь педагога. Здесь требуется широкое применение наглядности, эмоциональных приемов обучения, в основном игровых, сюрпризных моментов. 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 Младший дошкольный возраст — это период более быстрого, интенсивного развития всех психических функций. Основным новообразование этого периода является овладение речью, которая становится основой для дальнейшего развития ребенка.</a:t>
            </a:r>
          </a:p>
          <a:p>
            <a:r>
              <a:rPr lang="ru-RU" dirty="0" smtClean="0"/>
              <a:t>речь постепенно становится важнейшим средством передачи ребенку общественного опыта, управления его деятельностью со стороны взрослых;</a:t>
            </a:r>
          </a:p>
          <a:p>
            <a:r>
              <a:rPr lang="ru-RU" dirty="0" smtClean="0"/>
              <a:t>значительное ухудшение здоровья детей может способствовать появлению речевых нарушений;</a:t>
            </a:r>
          </a:p>
          <a:p>
            <a:r>
              <a:rPr lang="ru-RU" dirty="0" smtClean="0"/>
              <a:t>постоянно растет число детей, имеющих нарушения речи, связанные с отсутствием внимания к развитию устной речи;</a:t>
            </a:r>
          </a:p>
          <a:p>
            <a:r>
              <a:rPr lang="ru-RU" dirty="0" smtClean="0"/>
              <a:t>существенное сужение объема </a:t>
            </a:r>
            <a:r>
              <a:rPr lang="ru-RU" i="1" dirty="0" smtClean="0"/>
              <a:t>«живого»</a:t>
            </a:r>
            <a:r>
              <a:rPr lang="ru-RU" dirty="0" smtClean="0"/>
              <a:t> общения родителей и детей;</a:t>
            </a:r>
          </a:p>
          <a:p>
            <a:r>
              <a:rPr lang="ru-RU" dirty="0" smtClean="0"/>
              <a:t>глобальное снижение уровня речевой и познавательной культуры в обществе.</a:t>
            </a:r>
          </a:p>
          <a:p>
            <a:pPr>
              <a:buNone/>
            </a:pPr>
            <a:r>
              <a:rPr lang="ru-RU" dirty="0" smtClean="0"/>
              <a:t>        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Методы, направленные  на развитие речевой  активности  дошкольников.</a:t>
            </a:r>
            <a:endParaRPr lang="ru-RU" sz="2800" b="1" dirty="0"/>
          </a:p>
        </p:txBody>
      </p:sp>
      <p:pic>
        <p:nvPicPr>
          <p:cNvPr id="4" name="Содержимое 3" descr="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571612"/>
            <a:ext cx="7378524" cy="5046326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6253" y="857232"/>
            <a:ext cx="7534613" cy="564360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5211941"/>
          </a:xfrm>
        </p:spPr>
        <p:txBody>
          <a:bodyPr/>
          <a:lstStyle/>
          <a:p>
            <a:r>
              <a:rPr lang="ru-RU" dirty="0" smtClean="0"/>
              <a:t>Развитие речи детей младшего дошкольного  возраста  осуществляется на занятиях, в совместной деятельности педагога с детьми в режимных моментах, в самостоятельной деятельности  детей.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Важным условием для развития речи детей является создание </a:t>
            </a:r>
            <a:r>
              <a:rPr lang="ru-RU" b="1" dirty="0" smtClean="0">
                <a:solidFill>
                  <a:srgbClr val="FF0000"/>
                </a:solidFill>
              </a:rPr>
              <a:t>речевой среды </a:t>
            </a:r>
            <a:r>
              <a:rPr lang="ru-RU" dirty="0" smtClean="0"/>
              <a:t>в группах.</a:t>
            </a:r>
          </a:p>
          <a:p>
            <a:r>
              <a:rPr lang="ru-RU" dirty="0" smtClean="0"/>
              <a:t>К </a:t>
            </a:r>
            <a:r>
              <a:rPr lang="ru-RU" dirty="0" smtClean="0">
                <a:solidFill>
                  <a:srgbClr val="FF0000"/>
                </a:solidFill>
              </a:rPr>
              <a:t>естественной речевой среде </a:t>
            </a:r>
            <a:r>
              <a:rPr lang="ru-RU" dirty="0" smtClean="0"/>
              <a:t>относят  речь педагога и окружающих ребенка людей, свободное речевое общение детей со сверстниками и взрослыми.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Искусственная речевая среда </a:t>
            </a:r>
            <a:r>
              <a:rPr lang="ru-RU" dirty="0" smtClean="0"/>
              <a:t>– специально организованная среда с  помощью методических средств.   Центр речевой деятельности является одним из важных компонентов речевой среды. Он может включать в себя  следующие составные:</a:t>
            </a:r>
          </a:p>
          <a:p>
            <a:pPr>
              <a:buNone/>
            </a:pPr>
            <a:r>
              <a:rPr lang="ru-RU" dirty="0" smtClean="0"/>
              <a:t>- книжный  уголок;</a:t>
            </a:r>
          </a:p>
          <a:p>
            <a:pPr>
              <a:buNone/>
            </a:pPr>
            <a:r>
              <a:rPr lang="ru-RU" dirty="0" smtClean="0"/>
              <a:t>- дидактический, наглядный материал;</a:t>
            </a:r>
          </a:p>
          <a:p>
            <a:pPr>
              <a:buNone/>
            </a:pPr>
            <a:r>
              <a:rPr lang="ru-RU" dirty="0" smtClean="0"/>
              <a:t>- разные виды театров.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/>
          <a:lstStyle/>
          <a:p>
            <a:r>
              <a:rPr lang="ru-RU" b="1" i="1" dirty="0" smtClean="0"/>
              <a:t>Эффективный прием</a:t>
            </a:r>
            <a:r>
              <a:rPr lang="ru-RU" dirty="0" smtClean="0"/>
              <a:t> </a:t>
            </a:r>
            <a:r>
              <a:rPr lang="ru-RU" i="1" dirty="0" smtClean="0"/>
              <a:t>в работе с детьми младшего дошкольного возраста – это использование </a:t>
            </a:r>
            <a:r>
              <a:rPr lang="ru-RU" b="1" i="1" dirty="0" smtClean="0">
                <a:solidFill>
                  <a:srgbClr val="FF0000"/>
                </a:solidFill>
              </a:rPr>
              <a:t>малых форм фольклора</a:t>
            </a:r>
            <a:r>
              <a:rPr lang="ru-RU" i="1" dirty="0" smtClean="0"/>
              <a:t>. Использование народный игр, игровых песенок, </a:t>
            </a:r>
            <a:r>
              <a:rPr lang="ru-RU" i="1" dirty="0" err="1" smtClean="0"/>
              <a:t>потешек</a:t>
            </a:r>
            <a:r>
              <a:rPr lang="ru-RU" i="1" dirty="0" smtClean="0"/>
              <a:t>, приговоров в совместной деятельности с детьми доставляет им огромную радость. </a:t>
            </a:r>
          </a:p>
          <a:p>
            <a:pPr>
              <a:buNone/>
            </a:pPr>
            <a:endParaRPr lang="ru-RU" i="1" dirty="0" smtClean="0"/>
          </a:p>
          <a:p>
            <a:r>
              <a:rPr lang="ru-RU" dirty="0" smtClean="0"/>
              <a:t>Например: “Петушок – </a:t>
            </a:r>
            <a:r>
              <a:rPr lang="ru-RU" dirty="0" err="1" smtClean="0"/>
              <a:t>петушок</a:t>
            </a:r>
            <a:r>
              <a:rPr lang="ru-RU" dirty="0" smtClean="0"/>
              <a:t>…”, “Ладушки – </a:t>
            </a:r>
            <a:r>
              <a:rPr lang="ru-RU" dirty="0" err="1" smtClean="0"/>
              <a:t>ладушки</a:t>
            </a:r>
            <a:r>
              <a:rPr lang="ru-RU" dirty="0" smtClean="0"/>
              <a:t>…”, “Идет коза рогатая…”, “Пошел котик на </a:t>
            </a:r>
            <a:r>
              <a:rPr lang="ru-RU" dirty="0" err="1" smtClean="0"/>
              <a:t>торжок</a:t>
            </a:r>
            <a:r>
              <a:rPr lang="ru-RU" dirty="0" smtClean="0"/>
              <a:t>”, “</a:t>
            </a:r>
            <a:r>
              <a:rPr lang="ru-RU" dirty="0" err="1" smtClean="0"/>
              <a:t>Чики</a:t>
            </a:r>
            <a:r>
              <a:rPr lang="ru-RU" dirty="0" smtClean="0"/>
              <a:t> – </a:t>
            </a:r>
            <a:r>
              <a:rPr lang="ru-RU" dirty="0" err="1" smtClean="0"/>
              <a:t>чики</a:t>
            </a:r>
            <a:r>
              <a:rPr lang="ru-RU" dirty="0" smtClean="0"/>
              <a:t> - </a:t>
            </a:r>
            <a:r>
              <a:rPr lang="ru-RU" dirty="0" err="1" smtClean="0"/>
              <a:t>чикалочки</a:t>
            </a:r>
            <a:r>
              <a:rPr lang="ru-RU" dirty="0" smtClean="0"/>
              <a:t>”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358</TotalTime>
  <Words>579</Words>
  <Application>Microsoft Office PowerPoint</Application>
  <PresentationFormat>Экран (4:3)</PresentationFormat>
  <Paragraphs>46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    Методы и приемы обучения развития речи младших  дошкольников </vt:lpstr>
      <vt:lpstr>Презентация PowerPoint</vt:lpstr>
      <vt:lpstr>Презентация PowerPoint</vt:lpstr>
      <vt:lpstr>Презентация PowerPoint</vt:lpstr>
      <vt:lpstr>Методы, направленные  на развитие речевой  активности  дошкольников.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занятиях по изодеятельности детей можно знакомить с новыми словами, учить понимать, различать и, наконец, употреблять слова в активной речи.</vt:lpstr>
      <vt:lpstr>Презентация PowerPoint</vt:lpstr>
      <vt:lpstr>СПАСИБО 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 собрание</dc:title>
  <dc:creator>user</dc:creator>
  <cp:lastModifiedBy>Лариса</cp:lastModifiedBy>
  <cp:revision>61</cp:revision>
  <dcterms:created xsi:type="dcterms:W3CDTF">2015-12-05T15:28:04Z</dcterms:created>
  <dcterms:modified xsi:type="dcterms:W3CDTF">2022-02-11T07:55:43Z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675973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