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7" r:id="rId7"/>
    <p:sldId id="264" r:id="rId8"/>
    <p:sldId id="268" r:id="rId9"/>
    <p:sldId id="269" r:id="rId10"/>
    <p:sldId id="271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82" r:id="rId20"/>
    <p:sldId id="280" r:id="rId21"/>
    <p:sldId id="281" r:id="rId22"/>
    <p:sldId id="283" r:id="rId23"/>
    <p:sldId id="284" r:id="rId24"/>
    <p:sldId id="286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0" autoAdjust="0"/>
    <p:restoredTop sz="94660"/>
  </p:normalViewPr>
  <p:slideViewPr>
    <p:cSldViewPr>
      <p:cViewPr varScale="1">
        <p:scale>
          <a:sx n="88" d="100"/>
          <a:sy n="88" d="100"/>
        </p:scale>
        <p:origin x="-114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19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6.jpeg"/><Relationship Id="rId7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8.jpeg"/><Relationship Id="rId7" Type="http://schemas.openxmlformats.org/officeDocument/2006/relationships/image" Target="../media/image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0.jpeg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\Desktop\i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Сказка</a:t>
            </a:r>
            <a:br>
              <a:rPr lang="ru-RU" sz="7200" b="1" i="1" dirty="0" smtClean="0">
                <a:solidFill>
                  <a:srgbClr val="C00000"/>
                </a:solidFill>
              </a:rPr>
            </a:br>
            <a:r>
              <a:rPr lang="ru-RU" sz="7200" b="1" i="1" dirty="0" smtClean="0">
                <a:solidFill>
                  <a:srgbClr val="C00000"/>
                </a:solidFill>
              </a:rPr>
              <a:t>о нежных Теплышках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\Desktop\i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Люди не жалели друг для друга Теплышек, щедро раздаривая их. Поэтому все вокруг были счастливы и здоровы.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3" descr="C:\все картинки\дети\images (24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8140" t="7547" r="3488"/>
          <a:stretch>
            <a:fillRect/>
          </a:stretch>
        </p:blipFill>
        <p:spPr bwMode="auto">
          <a:xfrm>
            <a:off x="838200" y="2514600"/>
            <a:ext cx="5791200" cy="37338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4" cstate="print"/>
          <a:srcRect l="8000" r="12000"/>
          <a:stretch>
            <a:fillRect/>
          </a:stretch>
        </p:blipFill>
        <p:spPr bwMode="auto">
          <a:xfrm>
            <a:off x="4724400" y="3276600"/>
            <a:ext cx="792480" cy="742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3581400" y="3581400"/>
            <a:ext cx="539750" cy="588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2895600"/>
            <a:ext cx="685800" cy="734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C:\Users\Е\Desktop\Новая папка (2)\i (10).jpg"/>
          <p:cNvPicPr>
            <a:picLocks noChangeAspect="1" noChangeArrowheads="1"/>
          </p:cNvPicPr>
          <p:nvPr/>
        </p:nvPicPr>
        <p:blipFill>
          <a:blip r:embed="rId7" cstate="print"/>
          <a:srcRect l="61334" r="9333" b="36232"/>
          <a:stretch>
            <a:fillRect/>
          </a:stretch>
        </p:blipFill>
        <p:spPr bwMode="auto">
          <a:xfrm>
            <a:off x="4724400" y="4495800"/>
            <a:ext cx="487680" cy="609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C:\Users\Е\Desktop\Новая папка (2)\i (10).jpg"/>
          <p:cNvPicPr>
            <a:picLocks noChangeAspect="1" noChangeArrowheads="1"/>
          </p:cNvPicPr>
          <p:nvPr/>
        </p:nvPicPr>
        <p:blipFill>
          <a:blip r:embed="rId7" cstate="print"/>
          <a:srcRect l="61334" r="9333" b="36232"/>
          <a:stretch>
            <a:fillRect/>
          </a:stretch>
        </p:blipFill>
        <p:spPr bwMode="auto">
          <a:xfrm>
            <a:off x="4648200" y="2743200"/>
            <a:ext cx="487680" cy="609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2743200" y="3657600"/>
            <a:ext cx="539750" cy="588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429000"/>
            <a:ext cx="685800" cy="734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4" cstate="print"/>
          <a:srcRect l="8000" r="12000"/>
          <a:stretch>
            <a:fillRect/>
          </a:stretch>
        </p:blipFill>
        <p:spPr bwMode="auto">
          <a:xfrm>
            <a:off x="2819400" y="3276600"/>
            <a:ext cx="629920" cy="590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1219200" y="3657600"/>
            <a:ext cx="539750" cy="588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E:\Documents and Settings\Берегиня\Рабочий стол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b="5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458200" cy="228600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Но одной злой ведьме не нравилось это всеобщее счастье и здоровье: никто не покупал у нее микстур и мазей.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</a:t>
            </a:r>
            <a:r>
              <a:rPr lang="ru-RU" b="1" dirty="0" smtClean="0">
                <a:solidFill>
                  <a:srgbClr val="002060"/>
                </a:solidFill>
              </a:rPr>
              <a:t>придумала она коварный план.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101" name="Picture 5" descr="E:\Documents and Settings\Берегиня\Рабочий стол\Новая папка (3)\i (2).jpg"/>
          <p:cNvPicPr>
            <a:picLocks noChangeAspect="1" noChangeArrowheads="1"/>
          </p:cNvPicPr>
          <p:nvPr/>
        </p:nvPicPr>
        <p:blipFill>
          <a:blip r:embed="rId3" cstate="print"/>
          <a:srcRect l="5318" t="10423" r="9593" b="3583"/>
          <a:stretch>
            <a:fillRect/>
          </a:stretch>
        </p:blipFill>
        <p:spPr bwMode="auto">
          <a:xfrm>
            <a:off x="1981200" y="3048000"/>
            <a:ext cx="3103418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E:\Documents and Settings\Берегиня\Рабочий стол\Новая папка (3)\i (23).jpg"/>
          <p:cNvPicPr>
            <a:picLocks noChangeAspect="1" noChangeArrowheads="1"/>
          </p:cNvPicPr>
          <p:nvPr/>
        </p:nvPicPr>
        <p:blipFill>
          <a:blip r:embed="rId4" cstate="print"/>
          <a:srcRect l="21583"/>
          <a:stretch>
            <a:fillRect/>
          </a:stretch>
        </p:blipFill>
        <p:spPr bwMode="auto">
          <a:xfrm>
            <a:off x="7620000" y="3048000"/>
            <a:ext cx="1524000" cy="3408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2320" y="4419600"/>
            <a:ext cx="835660" cy="895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6" cstate="print"/>
          <a:srcRect l="55474" t="16000" r="12409" b="20000"/>
          <a:stretch>
            <a:fillRect/>
          </a:stretch>
        </p:blipFill>
        <p:spPr bwMode="auto">
          <a:xfrm flipH="1">
            <a:off x="4267200" y="4495800"/>
            <a:ext cx="679450" cy="7412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7" cstate="print"/>
          <a:srcRect r="66000"/>
          <a:stretch>
            <a:fillRect/>
          </a:stretch>
        </p:blipFill>
        <p:spPr bwMode="auto">
          <a:xfrm>
            <a:off x="6400800" y="2362200"/>
            <a:ext cx="1386052" cy="401955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2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7" cstate="print"/>
          <a:srcRect r="66000"/>
          <a:stretch>
            <a:fillRect/>
          </a:stretch>
        </p:blipFill>
        <p:spPr bwMode="auto">
          <a:xfrm>
            <a:off x="5791200" y="3352800"/>
            <a:ext cx="1208690" cy="3505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3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7" cstate="print"/>
          <a:srcRect r="66000"/>
          <a:stretch>
            <a:fillRect/>
          </a:stretch>
        </p:blipFill>
        <p:spPr bwMode="auto">
          <a:xfrm>
            <a:off x="6934200" y="4038600"/>
            <a:ext cx="914400" cy="265175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E:\Documents and Settings\Берегиня\Рабочий стол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b="5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205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Однажды, когда Мария играла со своей дочерью, колдунья тихо подкралась к Ивану и прошептала ему: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4" name="Picture 4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18241" r="53094"/>
          <a:stretch>
            <a:fillRect/>
          </a:stretch>
        </p:blipFill>
        <p:spPr bwMode="auto">
          <a:xfrm>
            <a:off x="1600200" y="2667000"/>
            <a:ext cx="1838411" cy="39243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5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74221" t="25882"/>
          <a:stretch>
            <a:fillRect/>
          </a:stretch>
        </p:blipFill>
        <p:spPr bwMode="auto">
          <a:xfrm>
            <a:off x="3886200" y="3733800"/>
            <a:ext cx="1335974" cy="28575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6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46906" r="24430"/>
          <a:stretch>
            <a:fillRect/>
          </a:stretch>
        </p:blipFill>
        <p:spPr bwMode="auto">
          <a:xfrm>
            <a:off x="6096000" y="2286000"/>
            <a:ext cx="1524000" cy="412172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6" descr="E:\Documents and Settings\Берегиня\Рабочий стол\Новая папка (3)\i (23).jpg"/>
          <p:cNvPicPr>
            <a:picLocks noChangeAspect="1" noChangeArrowheads="1"/>
          </p:cNvPicPr>
          <p:nvPr/>
        </p:nvPicPr>
        <p:blipFill>
          <a:blip r:embed="rId4" cstate="print"/>
          <a:srcRect l="21583"/>
          <a:stretch>
            <a:fillRect/>
          </a:stretch>
        </p:blipFill>
        <p:spPr bwMode="auto">
          <a:xfrm>
            <a:off x="7696200" y="2895600"/>
            <a:ext cx="1219200" cy="3706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Мои документы\Desktop\i (1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5181600"/>
            <a:ext cx="984123" cy="12001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D:\Мои документы\Desktop\i (1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4267200"/>
            <a:ext cx="782574" cy="74295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7" cstate="print"/>
          <a:srcRect r="66000"/>
          <a:stretch>
            <a:fillRect/>
          </a:stretch>
        </p:blipFill>
        <p:spPr bwMode="auto">
          <a:xfrm>
            <a:off x="4876800" y="1996440"/>
            <a:ext cx="1361090" cy="394716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E:\Documents and Settings\Берегиня\Рабочий стол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19167" b="5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20574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4" name="Picture 4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18241" r="53094"/>
          <a:stretch>
            <a:fillRect/>
          </a:stretch>
        </p:blipFill>
        <p:spPr bwMode="auto">
          <a:xfrm>
            <a:off x="5791200" y="3048000"/>
            <a:ext cx="1447799" cy="309049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5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74221" t="25882"/>
          <a:stretch>
            <a:fillRect/>
          </a:stretch>
        </p:blipFill>
        <p:spPr bwMode="auto">
          <a:xfrm>
            <a:off x="7467600" y="3886200"/>
            <a:ext cx="1050966" cy="22479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6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46906" r="24430"/>
          <a:stretch>
            <a:fillRect/>
          </a:stretch>
        </p:blipFill>
        <p:spPr bwMode="auto">
          <a:xfrm>
            <a:off x="762000" y="2729346"/>
            <a:ext cx="1371600" cy="370955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6" descr="E:\Documents and Settings\Берегиня\Рабочий стол\Новая папка (3)\i (23).jpg"/>
          <p:cNvPicPr>
            <a:picLocks noChangeAspect="1" noChangeArrowheads="1"/>
          </p:cNvPicPr>
          <p:nvPr/>
        </p:nvPicPr>
        <p:blipFill>
          <a:blip r:embed="rId4" cstate="print"/>
          <a:srcRect l="21583"/>
          <a:stretch>
            <a:fillRect/>
          </a:stretch>
        </p:blipFill>
        <p:spPr bwMode="auto">
          <a:xfrm>
            <a:off x="3276600" y="2895600"/>
            <a:ext cx="1066800" cy="3243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Мои документы\Desktop\i (1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4953000"/>
            <a:ext cx="734187" cy="8953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D:\Мои документы\Desktop\i (1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343400"/>
            <a:ext cx="533400" cy="50639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381000" y="304800"/>
            <a:ext cx="8458200" cy="2057400"/>
          </a:xfrm>
          <a:prstGeom prst="wedgeRoundRectCallout">
            <a:avLst>
              <a:gd name="adj1" fmla="val -21872"/>
              <a:gd name="adj2" fmla="val 93294"/>
              <a:gd name="adj3" fmla="val 16667"/>
            </a:avLst>
          </a:prstGeom>
          <a:effectLst>
            <a:outerShdw blurRad="40000" dist="20000" dir="540000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Ты только посмотри, Иван, сколько твоя жена отдает детям </a:t>
            </a:r>
            <a:r>
              <a:rPr lang="ru-RU" sz="2800" b="1" dirty="0" smtClean="0">
                <a:solidFill>
                  <a:srgbClr val="C00000"/>
                </a:solidFill>
              </a:rPr>
              <a:t>Т</a:t>
            </a:r>
            <a:r>
              <a:rPr lang="ru-RU" sz="2800" b="1" dirty="0" smtClean="0">
                <a:solidFill>
                  <a:srgbClr val="C00000"/>
                </a:solidFill>
              </a:rPr>
              <a:t>еплышек. Если так пойдет дальше, Теплышки у нее закончатся и тебе ничего не достанется.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7" cstate="print"/>
          <a:srcRect r="66000"/>
          <a:stretch>
            <a:fillRect/>
          </a:stretch>
        </p:blipFill>
        <p:spPr bwMode="auto">
          <a:xfrm>
            <a:off x="4876800" y="2743200"/>
            <a:ext cx="1208690" cy="3505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2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7" cstate="print"/>
          <a:srcRect r="66000"/>
          <a:stretch>
            <a:fillRect/>
          </a:stretch>
        </p:blipFill>
        <p:spPr bwMode="auto">
          <a:xfrm>
            <a:off x="8077200" y="2667000"/>
            <a:ext cx="1208690" cy="3505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4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7" cstate="print"/>
          <a:srcRect r="66000"/>
          <a:stretch>
            <a:fillRect/>
          </a:stretch>
        </p:blipFill>
        <p:spPr bwMode="auto">
          <a:xfrm>
            <a:off x="7010400" y="1988821"/>
            <a:ext cx="1143000" cy="243077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2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4017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Слова злой колдуньи запали в сердце Ивана. Ему нравились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еплышки жены и он упрекнул ее: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33600" y="3733800"/>
            <a:ext cx="5181600" cy="2468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Мария очень любила Ивана и, чтобы не огорчать его, решила приберечь для него Теплышки.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6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46906" r="24430"/>
          <a:stretch>
            <a:fillRect/>
          </a:stretch>
        </p:blipFill>
        <p:spPr bwMode="auto">
          <a:xfrm>
            <a:off x="533400" y="2743200"/>
            <a:ext cx="1371600" cy="370955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ая выноска 4"/>
          <p:cNvSpPr/>
          <p:nvPr/>
        </p:nvSpPr>
        <p:spPr>
          <a:xfrm>
            <a:off x="1676400" y="1828800"/>
            <a:ext cx="6019800" cy="1600200"/>
          </a:xfrm>
          <a:prstGeom prst="wedgeRectCallout">
            <a:avLst>
              <a:gd name="adj1" fmla="val -42078"/>
              <a:gd name="adj2" fmla="val 81124"/>
            </a:avLst>
          </a:prstGeom>
          <a:effectLst>
            <a:outerShdw blurRad="40000" dist="20000" dir="540000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Мария, зачем ты так бездумно раздаешь Теплышки, их может совсем  не стать!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6" name="Picture 4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18241" r="53094"/>
          <a:stretch>
            <a:fillRect/>
          </a:stretch>
        </p:blipFill>
        <p:spPr bwMode="auto">
          <a:xfrm>
            <a:off x="7239001" y="2560024"/>
            <a:ext cx="1676400" cy="357847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2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04801"/>
            <a:ext cx="8077200" cy="1981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4000" b="1" dirty="0" smtClean="0">
                <a:solidFill>
                  <a:srgbClr val="0070C0"/>
                </a:solidFill>
              </a:rPr>
              <a:t>В след за мамой дети также перестали раздавать свои Теплышки.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Picture 3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t="22400" r="79487"/>
          <a:stretch>
            <a:fillRect/>
          </a:stretch>
        </p:blipFill>
        <p:spPr bwMode="auto">
          <a:xfrm>
            <a:off x="6934201" y="2817813"/>
            <a:ext cx="1524000" cy="30797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5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74221" t="25882"/>
          <a:stretch>
            <a:fillRect/>
          </a:stretch>
        </p:blipFill>
        <p:spPr bwMode="auto">
          <a:xfrm>
            <a:off x="914400" y="3429000"/>
            <a:ext cx="1335974" cy="28575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4" cstate="print"/>
          <a:srcRect r="66000"/>
          <a:stretch>
            <a:fillRect/>
          </a:stretch>
        </p:blipFill>
        <p:spPr bwMode="auto">
          <a:xfrm>
            <a:off x="2286000" y="2362200"/>
            <a:ext cx="1524000" cy="3505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7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4" cstate="print"/>
          <a:srcRect r="66000"/>
          <a:stretch>
            <a:fillRect/>
          </a:stretch>
        </p:blipFill>
        <p:spPr bwMode="auto">
          <a:xfrm>
            <a:off x="5638800" y="1981200"/>
            <a:ext cx="1447800" cy="3505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8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5" cstate="print"/>
          <a:srcRect l="4598" r="21839" b="9333"/>
          <a:stretch>
            <a:fillRect/>
          </a:stretch>
        </p:blipFill>
        <p:spPr bwMode="auto">
          <a:xfrm>
            <a:off x="457200" y="4267200"/>
            <a:ext cx="645459" cy="685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5" cstate="print"/>
          <a:srcRect l="4598" r="21839" b="9333"/>
          <a:stretch>
            <a:fillRect/>
          </a:stretch>
        </p:blipFill>
        <p:spPr bwMode="auto">
          <a:xfrm>
            <a:off x="8077200" y="3886200"/>
            <a:ext cx="618564" cy="65722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" name="Picture 7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4" cstate="print"/>
          <a:srcRect r="66000"/>
          <a:stretch>
            <a:fillRect/>
          </a:stretch>
        </p:blipFill>
        <p:spPr bwMode="auto">
          <a:xfrm>
            <a:off x="4343400" y="2895600"/>
            <a:ext cx="1524000" cy="3505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2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3" cstate="print"/>
          <a:srcRect l="4598" r="21839" b="9333"/>
          <a:stretch>
            <a:fillRect/>
          </a:stretch>
        </p:blipFill>
        <p:spPr bwMode="auto">
          <a:xfrm>
            <a:off x="609600" y="2057400"/>
            <a:ext cx="2796989" cy="3429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124" name="Picture 4" descr="K:\все картинки\дети\images (20).jpg"/>
          <p:cNvPicPr>
            <a:picLocks noChangeAspect="1" noChangeArrowheads="1"/>
          </p:cNvPicPr>
          <p:nvPr/>
        </p:nvPicPr>
        <p:blipFill>
          <a:blip r:embed="rId4" cstate="print"/>
          <a:srcRect t="49485" r="69112"/>
          <a:stretch>
            <a:fillRect/>
          </a:stretch>
        </p:blipFill>
        <p:spPr bwMode="auto">
          <a:xfrm>
            <a:off x="5604588" y="3962400"/>
            <a:ext cx="1508448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K:\все картинки\дети\images (20).jpg"/>
          <p:cNvPicPr>
            <a:picLocks noChangeAspect="1" noChangeArrowheads="1"/>
          </p:cNvPicPr>
          <p:nvPr/>
        </p:nvPicPr>
        <p:blipFill>
          <a:blip r:embed="rId4" cstate="print"/>
          <a:srcRect t="49485" r="69112"/>
          <a:stretch>
            <a:fillRect/>
          </a:stretch>
        </p:blipFill>
        <p:spPr bwMode="auto">
          <a:xfrm>
            <a:off x="3561183" y="4114800"/>
            <a:ext cx="1468017" cy="1798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K:\все картинки\дети\images (20).jpg"/>
          <p:cNvPicPr>
            <a:picLocks noChangeAspect="1" noChangeArrowheads="1"/>
          </p:cNvPicPr>
          <p:nvPr/>
        </p:nvPicPr>
        <p:blipFill>
          <a:blip r:embed="rId4" cstate="print"/>
          <a:srcRect l="58687" r="10425" b="50515"/>
          <a:stretch>
            <a:fillRect/>
          </a:stretch>
        </p:blipFill>
        <p:spPr bwMode="auto">
          <a:xfrm>
            <a:off x="6743700" y="4038600"/>
            <a:ext cx="13970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K:\все картинки\дети\images (20).jpg"/>
          <p:cNvPicPr>
            <a:picLocks noChangeAspect="1" noChangeArrowheads="1"/>
          </p:cNvPicPr>
          <p:nvPr/>
        </p:nvPicPr>
        <p:blipFill>
          <a:blip r:embed="rId4" cstate="print"/>
          <a:srcRect l="30888" r="41313" b="46392"/>
          <a:stretch>
            <a:fillRect/>
          </a:stretch>
        </p:blipFill>
        <p:spPr bwMode="auto">
          <a:xfrm>
            <a:off x="7924801" y="4182534"/>
            <a:ext cx="1219200" cy="176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K:\все картинки\дети\images (20).jpg"/>
          <p:cNvPicPr>
            <a:picLocks noChangeAspect="1" noChangeArrowheads="1"/>
          </p:cNvPicPr>
          <p:nvPr/>
        </p:nvPicPr>
        <p:blipFill>
          <a:blip r:embed="rId4" cstate="print"/>
          <a:srcRect l="27799" t="49485" r="41313"/>
          <a:stretch>
            <a:fillRect/>
          </a:stretch>
        </p:blipFill>
        <p:spPr bwMode="auto">
          <a:xfrm>
            <a:off x="4724400" y="4114800"/>
            <a:ext cx="1446244" cy="17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2362200" y="381000"/>
            <a:ext cx="65532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Теплышек становилось все меньше и меньше. Скоро все почувствовали, что вокруг стало не хватать тепла и нежности. Люди стали болеть и умирать.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5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53340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962400"/>
            <a:ext cx="899160" cy="9633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54864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762000" y="5257800"/>
            <a:ext cx="97536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1143000" y="4038600"/>
            <a:ext cx="1066800" cy="100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1905000" y="4800600"/>
            <a:ext cx="955040" cy="895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2733040" y="4648200"/>
            <a:ext cx="955040" cy="895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7" cstate="print"/>
          <a:srcRect l="55474" t="16000" r="12409" b="20000"/>
          <a:stretch>
            <a:fillRect/>
          </a:stretch>
        </p:blipFill>
        <p:spPr bwMode="auto">
          <a:xfrm>
            <a:off x="2438400" y="4343400"/>
            <a:ext cx="749300" cy="8174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7" cstate="print"/>
          <a:srcRect l="55474" t="16000" r="12409" b="20000"/>
          <a:stretch>
            <a:fillRect/>
          </a:stretch>
        </p:blipFill>
        <p:spPr bwMode="auto">
          <a:xfrm>
            <a:off x="1295400" y="4876800"/>
            <a:ext cx="819150" cy="893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7" cstate="print"/>
          <a:srcRect l="55474" t="16000" r="12409" b="20000"/>
          <a:stretch>
            <a:fillRect/>
          </a:stretch>
        </p:blipFill>
        <p:spPr bwMode="auto">
          <a:xfrm>
            <a:off x="228600" y="4648200"/>
            <a:ext cx="990600" cy="10806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7" cstate="print"/>
          <a:srcRect l="55474" t="16000" r="12409" b="20000"/>
          <a:stretch>
            <a:fillRect/>
          </a:stretch>
        </p:blipFill>
        <p:spPr bwMode="auto">
          <a:xfrm>
            <a:off x="1905000" y="5486400"/>
            <a:ext cx="83820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518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2133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Злой колдунье не хотелось, чтобы люди умирали – ведь покойникам не нужны ее мази и микстуры.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 задумала она новый план.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171" name="Picture 3" descr="D:\Мои документы\Desktop\i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10000"/>
            <a:ext cx="6096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D:\Мои документы\Desktop\i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657600"/>
            <a:ext cx="685800" cy="1049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K:\Новая папка (3)\i (2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514600"/>
            <a:ext cx="2514600" cy="371475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3" name="Picture 6" descr="D:\Мои документы\Desktop\i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429000"/>
            <a:ext cx="609600" cy="8191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7178" name="Picture 10" descr="D:\Мои документы\Desktop\i (18).jpg"/>
          <p:cNvPicPr>
            <a:picLocks noChangeAspect="1" noChangeArrowheads="1"/>
          </p:cNvPicPr>
          <p:nvPr/>
        </p:nvPicPr>
        <p:blipFill>
          <a:blip r:embed="rId6" cstate="print"/>
          <a:srcRect l="-2128" b="13514"/>
          <a:stretch>
            <a:fillRect/>
          </a:stretch>
        </p:blipFill>
        <p:spPr bwMode="auto">
          <a:xfrm>
            <a:off x="1981200" y="4343400"/>
            <a:ext cx="3657600" cy="18288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5" name="Picture 6" descr="D:\Мои документы\Desktop\i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810000"/>
            <a:ext cx="685800" cy="1049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D:\Мои документы\Desktop\i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886200"/>
            <a:ext cx="685800" cy="102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6" descr="D:\Мои документы\Desktop\i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962400"/>
            <a:ext cx="609600" cy="933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56875" t="72222" r="8125"/>
          <a:stretch>
            <a:fillRect/>
          </a:stretch>
        </p:blipFill>
        <p:spPr bwMode="auto">
          <a:xfrm>
            <a:off x="2057400" y="5486400"/>
            <a:ext cx="5486400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2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1"/>
            <a:ext cx="8610600" cy="32004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Всем людям страны колдунья раздала мешочки, внутри которых находились не нежные и мягкие Теплышки, а холодные и колючие ледышки, несущие людям холод и жестокость, но все-таки защищающие их от смерти.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5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t="49485" r="69112"/>
          <a:stretch>
            <a:fillRect/>
          </a:stretch>
        </p:blipFill>
        <p:spPr bwMode="auto">
          <a:xfrm>
            <a:off x="4953000" y="3810000"/>
            <a:ext cx="1905000" cy="2333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l="27799" t="49485" r="41313"/>
          <a:stretch>
            <a:fillRect/>
          </a:stretch>
        </p:blipFill>
        <p:spPr bwMode="auto">
          <a:xfrm>
            <a:off x="0" y="4114800"/>
            <a:ext cx="1757264" cy="215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t="49485" r="69112"/>
          <a:stretch>
            <a:fillRect/>
          </a:stretch>
        </p:blipFill>
        <p:spPr bwMode="auto">
          <a:xfrm>
            <a:off x="2514600" y="3962400"/>
            <a:ext cx="1819468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l="58687" r="10425" b="50515"/>
          <a:stretch>
            <a:fillRect/>
          </a:stretch>
        </p:blipFill>
        <p:spPr bwMode="auto">
          <a:xfrm>
            <a:off x="3962400" y="3429000"/>
            <a:ext cx="16510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l="30888" r="41313" b="46392"/>
          <a:stretch>
            <a:fillRect/>
          </a:stretch>
        </p:blipFill>
        <p:spPr bwMode="auto">
          <a:xfrm>
            <a:off x="1524000" y="3505200"/>
            <a:ext cx="1482969" cy="2142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K:\Новая папка (3)\i (2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352800"/>
            <a:ext cx="1905000" cy="281420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194" name="Picture 2" descr="D:\Мои документы\Desktop\images (15).jpg"/>
          <p:cNvPicPr>
            <a:picLocks noChangeAspect="1" noChangeArrowheads="1"/>
          </p:cNvPicPr>
          <p:nvPr/>
        </p:nvPicPr>
        <p:blipFill>
          <a:blip r:embed="rId5" cstate="print"/>
          <a:srcRect l="19112" r="22201"/>
          <a:stretch>
            <a:fillRect/>
          </a:stretch>
        </p:blipFill>
        <p:spPr bwMode="auto">
          <a:xfrm>
            <a:off x="6934200" y="3810000"/>
            <a:ext cx="723900" cy="9239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2" name="Picture 2" descr="D:\Мои документы\Desktop\images (15).jpg"/>
          <p:cNvPicPr>
            <a:picLocks noChangeAspect="1" noChangeArrowheads="1"/>
          </p:cNvPicPr>
          <p:nvPr/>
        </p:nvPicPr>
        <p:blipFill>
          <a:blip r:embed="rId5" cstate="print"/>
          <a:srcRect l="19112" r="22201"/>
          <a:stretch>
            <a:fillRect/>
          </a:stretch>
        </p:blipFill>
        <p:spPr bwMode="auto">
          <a:xfrm>
            <a:off x="6934200" y="3886200"/>
            <a:ext cx="723900" cy="9239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3" name="Picture 2" descr="D:\Мои документы\Desktop\images (15).jpg"/>
          <p:cNvPicPr>
            <a:picLocks noChangeAspect="1" noChangeArrowheads="1"/>
          </p:cNvPicPr>
          <p:nvPr/>
        </p:nvPicPr>
        <p:blipFill>
          <a:blip r:embed="rId5" cstate="print"/>
          <a:srcRect l="19112" r="22201"/>
          <a:stretch>
            <a:fillRect/>
          </a:stretch>
        </p:blipFill>
        <p:spPr bwMode="auto">
          <a:xfrm>
            <a:off x="6934200" y="3886200"/>
            <a:ext cx="723900" cy="9239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" name="Picture 2" descr="D:\Мои документы\Desktop\images (15).jpg"/>
          <p:cNvPicPr>
            <a:picLocks noChangeAspect="1" noChangeArrowheads="1"/>
          </p:cNvPicPr>
          <p:nvPr/>
        </p:nvPicPr>
        <p:blipFill>
          <a:blip r:embed="rId5" cstate="print"/>
          <a:srcRect l="19112" r="22201"/>
          <a:stretch>
            <a:fillRect/>
          </a:stretch>
        </p:blipFill>
        <p:spPr bwMode="auto">
          <a:xfrm>
            <a:off x="7010400" y="3886200"/>
            <a:ext cx="723900" cy="9239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" name="Picture 2" descr="D:\Мои документы\Desktop\images (15).jpg"/>
          <p:cNvPicPr>
            <a:picLocks noChangeAspect="1" noChangeArrowheads="1"/>
          </p:cNvPicPr>
          <p:nvPr/>
        </p:nvPicPr>
        <p:blipFill>
          <a:blip r:embed="rId5" cstate="print"/>
          <a:srcRect l="19112" r="22201"/>
          <a:stretch>
            <a:fillRect/>
          </a:stretch>
        </p:blipFill>
        <p:spPr bwMode="auto">
          <a:xfrm>
            <a:off x="6934200" y="3886200"/>
            <a:ext cx="723900" cy="9239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6" name="Picture 2" descr="D:\Мои документы\Desktop\images (15).jpg"/>
          <p:cNvPicPr>
            <a:picLocks noChangeAspect="1" noChangeArrowheads="1"/>
          </p:cNvPicPr>
          <p:nvPr/>
        </p:nvPicPr>
        <p:blipFill>
          <a:blip r:embed="rId5" cstate="print"/>
          <a:srcRect l="19112" r="22201"/>
          <a:stretch>
            <a:fillRect/>
          </a:stretch>
        </p:blipFill>
        <p:spPr bwMode="auto">
          <a:xfrm>
            <a:off x="6934200" y="3886200"/>
            <a:ext cx="723900" cy="92392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0.07268 C 0.03576 0.07222 0.0658 0.07222 0.07899 0.07569 C 0.09305 0.08078 0.09982 0.08634 0.10764 0.09328 C 0.11562 0.09977 0.10781 0.10717 0.10225 0.11528 C 0.09705 0.12245 0.08784 0.13125 0.06493 0.14074 C 0.046 0.14953 0.01458 0.15949 -0.02084 0.16875 C -0.05313 0.17754 -0.09184 0.18657 -0.13039 0.19421 C -0.16927 0.20208 -0.20868 0.20856 -0.24445 0.21273 C -0.28368 0.21759 -0.31875 0.2206 -0.34844 0.2206 C -0.37813 0.22106 -0.40452 0.21991 -0.41806 0.21574 C -0.43525 0.21273 -0.44202 0.20555 -0.44271 0.19953 C -0.44653 0.19305 -0.44393 0.18495 -0.42795 0.17616 C -0.4132 0.16736 -0.38386 0.15764 -0.34549 0.1493 C -0.30643 0.14097 -0.26702 0.13703 -0.24063 0.13727 C -0.21789 0.13773 -0.20139 0.14143 -0.19688 0.14838 C -0.19618 0.15602 -0.19931 0.16319 -0.21441 0.17245 C -0.23073 0.18032 -0.22691 0.18078 -0.29115 0.1993 C -0.34896 0.21713 -0.40816 0.22384 -0.44306 0.23078 C -0.47848 0.23611 -0.50799 0.23912 -0.54393 0.2419 C -0.58334 0.24583 -0.61598 0.24583 -0.63941 0.24491 C -0.66268 0.24421 -0.67257 0.23889 -0.68646 0.23194 C -0.69601 0.22407 -0.69636 0.21991 -0.69705 0.21203 C -0.69757 0.20509 -0.69844 0.19815 -0.69896 0.19143 " pathEditMode="relative" rAng="-413719" ptsTypes="ffffff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5 0.01065 C 0.02205 0.00926 0.04496 0.00787 0.05521 0.00879 C 0.06545 0.01065 0.071 0.01366 0.07621 0.0169 C 0.08194 0.02037 0.07708 0.02477 0.07274 0.02963 C 0.06771 0.03426 0.06093 0.03958 0.04375 0.04606 C 0.02951 0.05208 0.00486 0.05949 -0.02188 0.06666 C -0.04653 0.07361 -0.07622 0.08032 -0.10556 0.08703 C -0.13525 0.09305 -0.16476 0.09907 -0.19236 0.10324 C -0.22223 0.10833 -0.24931 0.11227 -0.27205 0.11342 C -0.29462 0.11574 -0.31459 0.11643 -0.325 0.11481 C -0.33768 0.11389 -0.34306 0.11041 -0.34341 0.10671 C -0.34636 0.10393 -0.34427 0.09907 -0.33212 0.09352 C -0.32032 0.0875 -0.29827 0.08055 -0.26893 0.07384 C -0.23889 0.0669 -0.20903 0.0625 -0.18907 0.06111 C -0.17153 0.06041 -0.15886 0.06111 -0.15591 0.06481 C -0.15539 0.06944 -0.15782 0.07361 -0.16962 0.07916 C -0.18177 0.08472 -0.17917 0.08495 -0.22795 0.09838 C -0.27223 0.11157 -0.31702 0.11898 -0.3441 0.12453 C -0.37084 0.12963 -0.39358 0.13264 -0.42084 0.13634 C -0.45104 0.14074 -0.47587 0.14259 -0.49375 0.14328 C -0.51129 0.14398 -0.51858 0.14213 -0.52934 0.13889 C -0.53716 0.13541 -0.53716 0.13264 -0.53785 0.1287 C -0.5382 0.12477 -0.53872 0.12083 -0.53907 0.1169 " pathEditMode="relative" rAng="-487806" ptsTypes="fffffffffffffffffffffff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15486 C 0.01649 0.15787 0.03438 0.16111 0.04219 0.16551 C 0.05 0.16991 0.05417 0.17546 0.05799 0.18102 C 0.0625 0.18657 0.05799 0.1912 0.05417 0.19629 C 0.05 0.20092 0.04427 0.20602 0.03021 0.21018 C 0.01858 0.21458 -0.00139 0.21759 -0.02292 0.22037 C -0.04288 0.22268 -0.06649 0.22453 -0.0901 0.22546 C -0.11389 0.22662 -0.1375 0.22662 -0.15937 0.22546 C -0.18316 0.22453 -0.20469 0.22245 -0.22257 0.21898 C -0.24028 0.21597 -0.25608 0.21227 -0.26406 0.20764 C -0.27396 0.20324 -0.27778 0.19745 -0.27778 0.19282 C -0.27986 0.18842 -0.27778 0.18264 -0.26771 0.17801 C -0.25816 0.17407 -0.24028 0.1706 -0.21667 0.16898 C -0.19271 0.16759 -0.1691 0.16921 -0.1533 0.17245 C -0.13958 0.175 -0.12951 0.17986 -0.1276 0.18518 C -0.1276 0.19074 -0.12951 0.19583 -0.13958 0.2 C -0.14948 0.2044 -0.1474 0.20509 -0.18681 0.21041 C -0.22257 0.21666 -0.25816 0.21481 -0.27986 0.21528 C -0.30139 0.21528 -0.31927 0.21342 -0.3408 0.2118 C -0.36476 0.20972 -0.38437 0.20602 -0.39844 0.20254 C -0.41215 0.1993 -0.41788 0.19491 -0.42587 0.18842 C -0.43125 0.18148 -0.43125 0.17801 -0.43125 0.17291 C -0.43125 0.16782 -0.43125 0.16273 -0.43125 0.15787 " pathEditMode="relative" rAng="0" ptsTypes="fffffffffffffffffffffff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 0.07708 C -0.02101 0.08773 -0.01198 0.09838 -0.00799 0.1118 C -0.004 0.12639 -0.00191 0.14375 3.33333E-6 0.16111 C 0.00208 0.17847 3.33333E-6 0.19305 -0.00191 0.20903 C -0.004 0.22384 -0.00695 0.23981 -0.01407 0.25301 C -0.01997 0.26643 -0.03004 0.27708 -0.04098 0.28518 C -0.05104 0.29305 -0.06302 0.29838 -0.075 0.30116 C -0.08698 0.3037 -0.09896 0.3037 -0.11007 0.30116 C -0.12205 0.29838 -0.13299 0.29166 -0.14202 0.28102 C -0.15104 0.27176 -0.15903 0.25972 -0.16302 0.24514 C -0.16806 0.23171 -0.16997 0.21319 -0.16997 0.19838 C -0.17101 0.18379 -0.16997 0.16643 -0.16493 0.15185 C -0.16007 0.13842 -0.15104 0.12778 -0.13907 0.12245 C -0.12691 0.11852 -0.11493 0.12384 -0.10695 0.1331 C -0.1 0.14236 -0.09497 0.15717 -0.09393 0.1743 C -0.09393 0.19166 -0.09497 0.20764 -0.1 0.22106 C -0.10504 0.23449 -0.104 0.23703 -0.12396 0.2544 C -0.14202 0.27315 -0.16007 0.26782 -0.17101 0.26898 C -0.18195 0.26898 -0.19098 0.26366 -0.20191 0.25833 C -0.21407 0.25185 -0.22396 0.23981 -0.23108 0.22916 C -0.23802 0.21852 -0.24098 0.20509 -0.24497 0.18379 C -0.24792 0.1625 -0.24792 0.15185 -0.24792 0.13565 C -0.24792 0.11967 -0.24792 0.1037 -0.24792 0.08773 " pathEditMode="relative" rAng="0" ptsTypes="fffffffffffffffffffffff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67 0.13935 C 0.07066 0.15 0.07968 0.16065 0.08368 0.17407 C 0.08767 0.18866 0.08975 0.20602 0.09166 0.22338 C 0.09375 0.24074 0.09166 0.25532 0.08975 0.27129 C 0.08767 0.28611 0.08472 0.30208 0.0776 0.31528 C 0.0717 0.3287 0.06163 0.33935 0.05069 0.34745 C 0.04062 0.35532 0.02864 0.36065 0.01666 0.36342 C 0.00468 0.36597 -0.00729 0.36597 -0.01841 0.36342 C -0.03039 0.36065 -0.04132 0.35393 -0.05035 0.34328 C -0.05938 0.33403 -0.06736 0.32199 -0.07136 0.30741 C -0.07639 0.29398 -0.0783 0.27546 -0.0783 0.26065 C -0.07934 0.24606 -0.0783 0.2287 -0.07327 0.21412 C -0.06841 0.20069 -0.05938 0.19004 -0.0474 0.18472 C -0.03525 0.18078 -0.02327 0.18611 -0.01528 0.19537 C -0.00834 0.20463 -0.0033 0.21944 -0.00226 0.23657 C -0.00226 0.25393 -0.0033 0.26991 -0.00834 0.28333 C -0.01337 0.29676 -0.01233 0.2993 -0.03229 0.31666 C -0.05035 0.33541 -0.06841 0.33009 -0.07934 0.33125 C -0.09028 0.33125 -0.09931 0.32592 -0.11025 0.3206 C -0.1224 0.31412 -0.13229 0.30208 -0.13941 0.29143 C -0.14636 0.28078 -0.14931 0.26736 -0.1533 0.24606 C -0.15625 0.22477 -0.15625 0.21412 -0.15625 0.19791 C -0.15625 0.18194 -0.15625 0.16597 -0.15625 0.15 " pathEditMode="relative" rAng="0" ptsTypes="fffffffffffffffffffffff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2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1"/>
            <a:ext cx="8610600" cy="32004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 тех пор люди дарили друг другу Ледышки, а Теплышки оставляли себе. Скоро все вокруг почувствовали себя несчастными – ведь обменивались они злом, грубостью и жестокостью.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8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l="30524" t="49485" r="44038" b="4427"/>
          <a:stretch>
            <a:fillRect/>
          </a:stretch>
        </p:blipFill>
        <p:spPr bwMode="auto">
          <a:xfrm>
            <a:off x="6781800" y="2590800"/>
            <a:ext cx="21336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l="59614" r="14440" b="50515"/>
          <a:stretch>
            <a:fillRect/>
          </a:stretch>
        </p:blipFill>
        <p:spPr bwMode="auto">
          <a:xfrm>
            <a:off x="3505200" y="3124200"/>
            <a:ext cx="21336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K:\все картинки\дети\images (20).jpg"/>
          <p:cNvPicPr>
            <a:picLocks noChangeAspect="1" noChangeArrowheads="1"/>
          </p:cNvPicPr>
          <p:nvPr/>
        </p:nvPicPr>
        <p:blipFill>
          <a:blip r:embed="rId3" cstate="print"/>
          <a:srcRect l="30888" r="41313" b="48969"/>
          <a:stretch>
            <a:fillRect/>
          </a:stretch>
        </p:blipFill>
        <p:spPr bwMode="auto">
          <a:xfrm>
            <a:off x="381000" y="3124200"/>
            <a:ext cx="24384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D:\Мои документы\Desktop\загружен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4495800"/>
            <a:ext cx="806768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D:\Мои документы\Desktop\загружен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800600"/>
            <a:ext cx="762000" cy="791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3" descr="D:\Мои документы\Desktop\загружен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4267200"/>
            <a:ext cx="762000" cy="791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33333 -0.0666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287 C 0.00851 0.03681 0.03125 0.04491 0.04132 0.05509 C 0.05139 0.0662 0.0566 0.07963 0.06146 0.09282 C 0.06684 0.10602 0.06146 0.11713 0.0566 0.1294 C 0.05139 0.14074 0.04392 0.15301 0.02604 0.16296 C 0.01111 0.17315 -0.01424 0.18148 -0.04201 0.1875 C -0.06736 0.19352 -0.09757 0.19769 -0.12778 0.19977 C -0.15799 0.20185 -0.18837 0.20185 -0.21632 0.19977 C -0.24653 0.19769 -0.27413 0.19259 -0.29705 0.18449 C -0.31979 0.17732 -0.33993 0.16806 -0.35 0.15695 C -0.36267 0.14676 -0.36754 0.13264 -0.36754 0.1213 C -0.37014 0.11019 -0.36754 0.09676 -0.35486 0.08565 C -0.34254 0.07546 -0.31979 0.06736 -0.28958 0.0632 C -0.25885 0.06019 -0.22865 0.06435 -0.20851 0.0713 C -0.19097 0.07847 -0.1783 0.08982 -0.17552 0.10278 C -0.17552 0.1162 -0.1783 0.12824 -0.19097 0.13866 C -0.20365 0.14884 -0.20104 0.1507 -0.25139 0.16412 C -0.29705 0.17847 -0.34254 0.17431 -0.37014 0.17523 C -0.39774 0.17523 -0.42066 0.17107 -0.44826 0.16713 C -0.47882 0.16204 -0.50382 0.15301 -0.52188 0.14468 C -0.53941 0.13657 -0.54688 0.12639 -0.55694 0.11019 C -0.56424 0.09375 -0.56424 0.08565 -0.56424 0.07338 C -0.56424 0.06111 -0.56424 0.04884 -0.56424 0.03681 " pathEditMode="relative" rAng="0" ptsTypes="fffffffffffffffffffffff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\Desktop\психология\картинки\фон1\i (1).jpg"/>
          <p:cNvPicPr>
            <a:picLocks noChangeAspect="1" noChangeArrowheads="1"/>
          </p:cNvPicPr>
          <p:nvPr/>
        </p:nvPicPr>
        <p:blipFill>
          <a:blip r:embed="rId2" cstate="print"/>
          <a:srcRect t="2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В одной стране жили вместе два очень счастливых человека.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609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Муж Иван и жена Мария.</a:t>
            </a:r>
            <a:endParaRPr lang="ru-RU" sz="4400" dirty="0"/>
          </a:p>
        </p:txBody>
      </p:sp>
      <p:pic>
        <p:nvPicPr>
          <p:cNvPr id="7" name="Picture 6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46906" r="24430"/>
          <a:stretch>
            <a:fillRect/>
          </a:stretch>
        </p:blipFill>
        <p:spPr bwMode="auto">
          <a:xfrm>
            <a:off x="2362200" y="2057400"/>
            <a:ext cx="2432826" cy="45339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4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18241" r="53094"/>
          <a:stretch>
            <a:fillRect/>
          </a:stretch>
        </p:blipFill>
        <p:spPr bwMode="auto">
          <a:xfrm>
            <a:off x="4495800" y="2209800"/>
            <a:ext cx="2269273" cy="42291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2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2514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Жизнь стала тяжелой и жестокой. А во всем была виновата злая колдунья, которая обманула людей, что Теплышки в мешочках скоро закончатся.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3" cstate="print"/>
          <a:srcRect l="4598" r="21839" b="9333"/>
          <a:stretch>
            <a:fillRect/>
          </a:stretch>
        </p:blipFill>
        <p:spPr bwMode="auto">
          <a:xfrm>
            <a:off x="685800" y="3124200"/>
            <a:ext cx="2796989" cy="3429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1910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21336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148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48006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6576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152400" y="5791200"/>
            <a:ext cx="83820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1905000" y="2971800"/>
            <a:ext cx="83820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457200" y="2895600"/>
            <a:ext cx="83820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4953000" y="2819400"/>
            <a:ext cx="83820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3810000" y="5562600"/>
            <a:ext cx="83820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1371600" y="4572000"/>
            <a:ext cx="1066800" cy="100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1371600" y="5857875"/>
            <a:ext cx="1066800" cy="100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3124200" y="2590800"/>
            <a:ext cx="1066800" cy="100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6477000" y="2895600"/>
            <a:ext cx="1066800" cy="100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4038600" y="4191000"/>
            <a:ext cx="1066800" cy="100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7" descr="K:\Новая папка (3)\i (23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3810000"/>
            <a:ext cx="1905000" cy="281420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2" name="Picture 2" descr="D:\Мои документы\Desktop\загруженное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2800" y="4495800"/>
            <a:ext cx="685800" cy="712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" descr="K:\Новая папка (3)\i (12).jpg"/>
          <p:cNvPicPr>
            <a:picLocks noChangeAspect="1" noChangeArrowheads="1"/>
          </p:cNvPicPr>
          <p:nvPr/>
        </p:nvPicPr>
        <p:blipFill>
          <a:blip r:embed="rId2" cstate="print"/>
          <a:srcRect l="85347" t="81410" r="4375"/>
          <a:stretch>
            <a:fillRect/>
          </a:stretch>
        </p:blipFill>
        <p:spPr bwMode="auto">
          <a:xfrm>
            <a:off x="6858000" y="5715000"/>
            <a:ext cx="1143000" cy="1142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Е\Desktop\i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0"/>
            <a:ext cx="9347200" cy="70104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"/>
            <a:ext cx="8382000" cy="2514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Однажды в эту страну забрела веселая и добрая странница. Она раздавала всем жителям Теплышки, совсем не переживая, что они могут закончиться.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2" name="Picture 2" descr="K:\Новая папка (3)\i (21).jpg"/>
          <p:cNvPicPr>
            <a:picLocks noChangeAspect="1" noChangeArrowheads="1"/>
          </p:cNvPicPr>
          <p:nvPr/>
        </p:nvPicPr>
        <p:blipFill>
          <a:blip r:embed="rId3" cstate="print"/>
          <a:srcRect l="16461" t="16461" r="20988"/>
          <a:stretch>
            <a:fillRect/>
          </a:stretch>
        </p:blipFill>
        <p:spPr bwMode="auto">
          <a:xfrm>
            <a:off x="990600" y="2667000"/>
            <a:ext cx="2474811" cy="3305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4" cstate="print"/>
          <a:srcRect l="4598" r="21839" b="9333"/>
          <a:stretch>
            <a:fillRect/>
          </a:stretch>
        </p:blipFill>
        <p:spPr bwMode="auto">
          <a:xfrm rot="685884">
            <a:off x="533715" y="3412422"/>
            <a:ext cx="685800" cy="84076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5" cstate="print"/>
          <a:srcRect l="8000" r="12000"/>
          <a:stretch>
            <a:fillRect/>
          </a:stretch>
        </p:blipFill>
        <p:spPr bwMode="auto">
          <a:xfrm>
            <a:off x="2971800" y="2362200"/>
            <a:ext cx="660400" cy="619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5" descr="E:\Documents and Settings\Берегиня\Рабочий стол\Новая папка (3)\i (2).jpg"/>
          <p:cNvPicPr>
            <a:picLocks noChangeAspect="1" noChangeArrowheads="1"/>
          </p:cNvPicPr>
          <p:nvPr/>
        </p:nvPicPr>
        <p:blipFill>
          <a:blip r:embed="rId6" cstate="print"/>
          <a:srcRect l="5318" t="10423" r="9593" b="3583"/>
          <a:stretch>
            <a:fillRect/>
          </a:stretch>
        </p:blipFill>
        <p:spPr bwMode="auto">
          <a:xfrm>
            <a:off x="4648200" y="3810000"/>
            <a:ext cx="2286000" cy="2357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2286000"/>
            <a:ext cx="609600" cy="6531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8" cstate="print"/>
          <a:srcRect l="55474" t="16000" r="12409" b="20000"/>
          <a:stretch>
            <a:fillRect/>
          </a:stretch>
        </p:blipFill>
        <p:spPr bwMode="auto">
          <a:xfrm>
            <a:off x="3048000" y="2362200"/>
            <a:ext cx="533400" cy="5818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7407E-6 C 0.02518 0.03518 0.05035 0.07037 0.12865 0.10162 C 0.20695 0.13287 0.43143 0.13889 0.47031 0.18727 C 0.5092 0.23565 0.38125 0.35995 0.36198 0.3919 C 0.34271 0.42384 0.35608 0.38148 0.35486 0.3794 " pathEditMode="relative" ptsTypes="aaa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2.96296E-6 C 0.05971 0.15162 0.11944 0.30324 0.14392 0.37778 C 0.1684 0.45231 0.13628 0.42361 0.14635 0.44745 C 0.15642 0.4713 0.20173 0.53218 0.20468 0.5206 C 0.20763 0.50903 0.171 0.40162 0.16423 0.37778 " pathEditMode="relative" ptsTypes="aaaaA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\Desktop\i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4800"/>
            <a:ext cx="6324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dirty="0" smtClean="0">
                <a:solidFill>
                  <a:srgbClr val="0070C0"/>
                </a:solidFill>
              </a:rPr>
              <a:t>Всем детям женщина очень понравилась, и они, следуя ее примеру, стали раздавать свои Теплышки.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1266" name="Picture 2" descr="D:\Мои документы\Desktop\i (25).jpg"/>
          <p:cNvPicPr>
            <a:picLocks noChangeAspect="1" noChangeArrowheads="1"/>
          </p:cNvPicPr>
          <p:nvPr/>
        </p:nvPicPr>
        <p:blipFill>
          <a:blip r:embed="rId3" cstate="print"/>
          <a:srcRect t="20741" r="21481"/>
          <a:stretch>
            <a:fillRect/>
          </a:stretch>
        </p:blipFill>
        <p:spPr bwMode="auto">
          <a:xfrm>
            <a:off x="990600" y="3581400"/>
            <a:ext cx="5943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4" cstate="print"/>
          <a:srcRect l="8000" r="12000"/>
          <a:stretch>
            <a:fillRect/>
          </a:stretch>
        </p:blipFill>
        <p:spPr bwMode="auto">
          <a:xfrm>
            <a:off x="767080" y="4267200"/>
            <a:ext cx="843280" cy="790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4114800" y="4114800"/>
            <a:ext cx="762000" cy="831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47244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14 -0.02986 C -0.04583 -0.09838 -0.07153 -0.1669 0.02743 -0.19491 C 0.12639 -0.22292 0.48264 -0.23542 0.57379 -0.19815 C 0.66493 -0.16088 0.57379 -0.0088 0.57379 0.02894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681 0.13565 C -0.13629 0.18912 -0.13559 0.24259 -0.17848 0.26018 C -0.22118 0.27778 -0.36233 0.27291 -0.39375 0.24143 C -0.425 0.21018 -0.37136 0.10069 -0.36684 0.07268 " pathEditMode="relative" rAng="0" ptsTypes="aa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0.00209 C 0.00035 0.04283 0.01076 0.0838 -0.01945 0.09561 C -0.04965 0.10741 -0.15955 0.09514 -0.19097 0.07338 C -0.2224 0.05162 -0.20469 -0.01643 -0.20764 -0.03449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Е\Desktop\психология\картинки\фон1\i (1).jpg"/>
          <p:cNvPicPr>
            <a:picLocks noChangeAspect="1" noChangeArrowheads="1"/>
          </p:cNvPicPr>
          <p:nvPr/>
        </p:nvPicPr>
        <p:blipFill>
          <a:blip r:embed="rId2" cstate="print"/>
          <a:srcRect t="2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D:\Мои документы\Desktop\сын и дочь\i (3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24000"/>
            <a:ext cx="4343399" cy="485871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28600"/>
            <a:ext cx="8153400" cy="1066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Обеспокоенные взрослые срочно издали указ: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267744" y="1772816"/>
            <a:ext cx="4680520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95600" y="1600200"/>
            <a:ext cx="3276600" cy="37338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Всем запрещается отдавать Теплышки без специального разрешения!!!</a:t>
            </a:r>
            <a:endParaRPr lang="ru-RU" sz="3600" dirty="0"/>
          </a:p>
        </p:txBody>
      </p:sp>
      <p:pic>
        <p:nvPicPr>
          <p:cNvPr id="13" name="Picture 6" descr="C:\Users\Е\Desktop\images (1).jpg"/>
          <p:cNvPicPr>
            <a:picLocks noChangeAspect="1" noChangeArrowheads="1"/>
          </p:cNvPicPr>
          <p:nvPr/>
        </p:nvPicPr>
        <p:blipFill>
          <a:blip r:embed="rId4" cstate="print">
            <a:lum contrast="-10000"/>
          </a:blip>
          <a:srcRect l="46906" r="24430"/>
          <a:stretch>
            <a:fillRect/>
          </a:stretch>
        </p:blipFill>
        <p:spPr bwMode="auto">
          <a:xfrm>
            <a:off x="609600" y="2743200"/>
            <a:ext cx="1371600" cy="370955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" name="Picture 4" descr="C:\Users\Е\Desktop\images (1).jpg"/>
          <p:cNvPicPr>
            <a:picLocks noChangeAspect="1" noChangeArrowheads="1"/>
          </p:cNvPicPr>
          <p:nvPr/>
        </p:nvPicPr>
        <p:blipFill>
          <a:blip r:embed="rId4" cstate="print">
            <a:lum contrast="-10000"/>
          </a:blip>
          <a:srcRect l="18241" r="53094"/>
          <a:stretch>
            <a:fillRect/>
          </a:stretch>
        </p:blipFill>
        <p:spPr bwMode="auto">
          <a:xfrm>
            <a:off x="6934200" y="2743200"/>
            <a:ext cx="1676400" cy="357847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3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3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3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\Desktop\i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4800"/>
            <a:ext cx="6324600" cy="32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    Дети же, совершенно не обращая на них внимания, продолжали дарить людям тепло, заботу и радость!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11266" name="Picture 2" descr="D:\Мои документы\Desktop\i (25).jpg"/>
          <p:cNvPicPr>
            <a:picLocks noChangeAspect="1" noChangeArrowheads="1"/>
          </p:cNvPicPr>
          <p:nvPr/>
        </p:nvPicPr>
        <p:blipFill>
          <a:blip r:embed="rId3" cstate="print"/>
          <a:srcRect t="20741" r="21481"/>
          <a:stretch>
            <a:fillRect/>
          </a:stretch>
        </p:blipFill>
        <p:spPr bwMode="auto">
          <a:xfrm>
            <a:off x="990600" y="3581400"/>
            <a:ext cx="5943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4" cstate="print"/>
          <a:srcRect l="8000" r="12000"/>
          <a:stretch>
            <a:fillRect/>
          </a:stretch>
        </p:blipFill>
        <p:spPr bwMode="auto">
          <a:xfrm>
            <a:off x="767080" y="4267200"/>
            <a:ext cx="843280" cy="790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4114800" y="4114800"/>
            <a:ext cx="762000" cy="831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4724400"/>
            <a:ext cx="838200" cy="898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14 -0.02986 C -0.04583 -0.09838 -0.07153 -0.1669 0.02743 -0.19491 C 0.12639 -0.22292 0.48264 -0.23542 0.57379 -0.19815 C 0.66493 -0.16088 0.57379 -0.0088 0.57379 0.02894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681 0.13565 C -0.13629 0.18912 -0.13559 0.24259 -0.17848 0.26018 C -0.22118 0.27778 -0.36233 0.27291 -0.39375 0.24143 C -0.425 0.21018 -0.37136 0.10069 -0.36684 0.07268 " pathEditMode="relative" rAng="0" ptsTypes="aa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0.00209 C 0.00035 0.04283 0.01076 0.0838 -0.01945 0.09561 C -0.04965 0.10741 -0.15955 0.09514 -0.19097 0.07338 C -0.2224 0.05162 -0.20469 -0.01643 -0.20764 -0.03449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\Desktop\i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784"/>
            <a:ext cx="9144000" cy="68462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838200"/>
            <a:ext cx="6248400" cy="266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Борьба добра со злом продолжается и сейчас.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Щедро дарите людям нежные </a:t>
            </a:r>
            <a:r>
              <a:rPr lang="ru-RU" b="1" i="1" dirty="0" smtClean="0">
                <a:solidFill>
                  <a:srgbClr val="FF0000"/>
                </a:solidFill>
              </a:rPr>
              <a:t>Т</a:t>
            </a:r>
            <a:r>
              <a:rPr lang="ru-RU" b="1" i="1" dirty="0" smtClean="0">
                <a:solidFill>
                  <a:srgbClr val="FF0000"/>
                </a:solidFill>
              </a:rPr>
              <a:t>еплышки, будьте добры, счастливы и здоровы.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Е\Desktop\Новая папка (2)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505200"/>
            <a:ext cx="3300222" cy="284501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100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733800"/>
            <a:ext cx="13335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5486400" y="5029200"/>
            <a:ext cx="1460500" cy="159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3657600" y="5029200"/>
            <a:ext cx="15240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Е\Desktop\Новая папка (2)\i (10).jpg"/>
          <p:cNvPicPr>
            <a:picLocks noChangeAspect="1" noChangeArrowheads="1"/>
          </p:cNvPicPr>
          <p:nvPr/>
        </p:nvPicPr>
        <p:blipFill>
          <a:blip r:embed="rId7" cstate="print"/>
          <a:srcRect l="61334" r="9333" b="36232"/>
          <a:stretch>
            <a:fillRect/>
          </a:stretch>
        </p:blipFill>
        <p:spPr bwMode="auto">
          <a:xfrm>
            <a:off x="2590800" y="4876800"/>
            <a:ext cx="1219200" cy="1219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962400"/>
            <a:ext cx="13335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5029200"/>
            <a:ext cx="13335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1828800" y="3962400"/>
            <a:ext cx="1308100" cy="14270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5410200" y="3733800"/>
            <a:ext cx="15240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\Desktop\психология\картинки\фон1\i (1).jpg"/>
          <p:cNvPicPr>
            <a:picLocks noChangeAspect="1" noChangeArrowheads="1"/>
          </p:cNvPicPr>
          <p:nvPr/>
        </p:nvPicPr>
        <p:blipFill>
          <a:blip r:embed="rId2" cstate="print"/>
          <a:srcRect t="2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И были у них сын Петя и дочь Настя.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t="22400" r="79487"/>
          <a:stretch>
            <a:fillRect/>
          </a:stretch>
        </p:blipFill>
        <p:spPr bwMode="auto">
          <a:xfrm>
            <a:off x="838200" y="3276600"/>
            <a:ext cx="1598629" cy="323056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2" name="Picture 4" descr="C:\Users\Е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-10000"/>
          </a:blip>
          <a:srcRect l="18241" r="53094"/>
          <a:stretch>
            <a:fillRect/>
          </a:stretch>
        </p:blipFill>
        <p:spPr bwMode="auto">
          <a:xfrm>
            <a:off x="4495800" y="2209800"/>
            <a:ext cx="2269273" cy="42291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3" name="Picture 5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74221" t="25882"/>
          <a:stretch>
            <a:fillRect/>
          </a:stretch>
        </p:blipFill>
        <p:spPr bwMode="auto">
          <a:xfrm>
            <a:off x="6556763" y="3429000"/>
            <a:ext cx="1910085" cy="29337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4" name="Picture 6" descr="C:\Users\Е\Desktop\images (1).jpg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46906" r="24430"/>
          <a:stretch>
            <a:fillRect/>
          </a:stretch>
        </p:blipFill>
        <p:spPr bwMode="auto">
          <a:xfrm>
            <a:off x="2286000" y="2133600"/>
            <a:ext cx="2432826" cy="45339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\Desktop\i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534400" cy="1447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В те времена при рождении каждому человеку давался маленький мешочек.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K:\Новая папка (3)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2373376" cy="2656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K:\Новая папка (3)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581400"/>
            <a:ext cx="2293667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K:\Новая папка (3)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30641">
            <a:off x="4349924" y="2518532"/>
            <a:ext cx="2133600" cy="219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4" cstate="print"/>
          <a:srcRect l="4598" r="21839" b="9333"/>
          <a:stretch>
            <a:fillRect/>
          </a:stretch>
        </p:blipFill>
        <p:spPr bwMode="auto">
          <a:xfrm>
            <a:off x="228600" y="5181600"/>
            <a:ext cx="1004047" cy="1066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4" cstate="print"/>
          <a:srcRect l="4598" r="21839" b="9333"/>
          <a:stretch>
            <a:fillRect/>
          </a:stretch>
        </p:blipFill>
        <p:spPr bwMode="auto">
          <a:xfrm>
            <a:off x="3581400" y="5334000"/>
            <a:ext cx="1004047" cy="1066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6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4" cstate="print"/>
          <a:srcRect l="4598" r="21839" b="9333"/>
          <a:stretch>
            <a:fillRect/>
          </a:stretch>
        </p:blipFill>
        <p:spPr bwMode="auto">
          <a:xfrm>
            <a:off x="5867400" y="4267200"/>
            <a:ext cx="1004047" cy="10668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\Desktop\i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784"/>
            <a:ext cx="9144000" cy="68462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этом мешочке находились мягкие пушистые комочки – все их называли нежными Теплышками.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Теплышки несли людям добро и нежность. И защищали их от болезней и смерти.</a:t>
            </a:r>
            <a:endParaRPr lang="ru-RU" dirty="0"/>
          </a:p>
        </p:txBody>
      </p:sp>
      <p:pic>
        <p:nvPicPr>
          <p:cNvPr id="4099" name="Picture 3" descr="C:\Users\Е\Desktop\Новая папка (2)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505200"/>
            <a:ext cx="3300222" cy="284501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100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733800"/>
            <a:ext cx="13335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5486400" y="5029200"/>
            <a:ext cx="1460500" cy="159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3657600" y="5029200"/>
            <a:ext cx="15240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Е\Desktop\Новая папка (2)\i (10).jpg"/>
          <p:cNvPicPr>
            <a:picLocks noChangeAspect="1" noChangeArrowheads="1"/>
          </p:cNvPicPr>
          <p:nvPr/>
        </p:nvPicPr>
        <p:blipFill>
          <a:blip r:embed="rId7" cstate="print"/>
          <a:srcRect l="61334" r="9333" b="36232"/>
          <a:stretch>
            <a:fillRect/>
          </a:stretch>
        </p:blipFill>
        <p:spPr bwMode="auto">
          <a:xfrm>
            <a:off x="2590800" y="4876800"/>
            <a:ext cx="1219200" cy="1219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962400"/>
            <a:ext cx="13335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5029200"/>
            <a:ext cx="13335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1828800" y="3962400"/>
            <a:ext cx="1308100" cy="14270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6" cstate="print"/>
          <a:srcRect l="8000" r="12000"/>
          <a:stretch>
            <a:fillRect/>
          </a:stretch>
        </p:blipFill>
        <p:spPr bwMode="auto">
          <a:xfrm>
            <a:off x="5410200" y="3733800"/>
            <a:ext cx="15240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\Desktop\i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Люди дарили Теплышки друг другу. Получить Теплышку было сосем несложно. </a:t>
            </a:r>
            <a:endParaRPr lang="ru-RU" dirty="0"/>
          </a:p>
        </p:txBody>
      </p:sp>
      <p:pic>
        <p:nvPicPr>
          <p:cNvPr id="5" name="Picture 3" descr="C:\все картинки\дети\images (24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8140" t="7547" r="3488"/>
          <a:stretch>
            <a:fillRect/>
          </a:stretch>
        </p:blipFill>
        <p:spPr bwMode="auto">
          <a:xfrm>
            <a:off x="762000" y="2286000"/>
            <a:ext cx="5791200" cy="37338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4" cstate="print"/>
          <a:srcRect l="8000" r="12000"/>
          <a:stretch>
            <a:fillRect/>
          </a:stretch>
        </p:blipFill>
        <p:spPr bwMode="auto">
          <a:xfrm>
            <a:off x="4724400" y="3276600"/>
            <a:ext cx="792480" cy="742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3581400" y="3581400"/>
            <a:ext cx="539750" cy="588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2895600"/>
            <a:ext cx="685800" cy="734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C:\Users\Е\Desktop\Новая папка (2)\i (10).jpg"/>
          <p:cNvPicPr>
            <a:picLocks noChangeAspect="1" noChangeArrowheads="1"/>
          </p:cNvPicPr>
          <p:nvPr/>
        </p:nvPicPr>
        <p:blipFill>
          <a:blip r:embed="rId7" cstate="print"/>
          <a:srcRect l="61334" r="9333" b="36232"/>
          <a:stretch>
            <a:fillRect/>
          </a:stretch>
        </p:blipFill>
        <p:spPr bwMode="auto">
          <a:xfrm>
            <a:off x="4724400" y="4495800"/>
            <a:ext cx="487680" cy="609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C:\Users\Е\Desktop\Новая папка (2)\i (10).jpg"/>
          <p:cNvPicPr>
            <a:picLocks noChangeAspect="1" noChangeArrowheads="1"/>
          </p:cNvPicPr>
          <p:nvPr/>
        </p:nvPicPr>
        <p:blipFill>
          <a:blip r:embed="rId7" cstate="print"/>
          <a:srcRect l="61334" r="9333" b="36232"/>
          <a:stretch>
            <a:fillRect/>
          </a:stretch>
        </p:blipFill>
        <p:spPr bwMode="auto">
          <a:xfrm>
            <a:off x="4648200" y="2743200"/>
            <a:ext cx="487680" cy="609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2743200" y="3657600"/>
            <a:ext cx="539750" cy="588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429000"/>
            <a:ext cx="685800" cy="734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6" descr="C:\Users\Е\Desktop\Новая папка (2)\i (11).jpg"/>
          <p:cNvPicPr>
            <a:picLocks noChangeAspect="1" noChangeArrowheads="1"/>
          </p:cNvPicPr>
          <p:nvPr/>
        </p:nvPicPr>
        <p:blipFill>
          <a:blip r:embed="rId4" cstate="print"/>
          <a:srcRect l="8000" r="12000"/>
          <a:stretch>
            <a:fillRect/>
          </a:stretch>
        </p:blipFill>
        <p:spPr bwMode="auto">
          <a:xfrm>
            <a:off x="2819400" y="3276600"/>
            <a:ext cx="629920" cy="590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C:\Users\Е\Desktop\Новая папка (2)\i (12).jpg"/>
          <p:cNvPicPr>
            <a:picLocks noChangeAspect="1" noChangeArrowheads="1"/>
          </p:cNvPicPr>
          <p:nvPr/>
        </p:nvPicPr>
        <p:blipFill>
          <a:blip r:embed="rId5" cstate="print"/>
          <a:srcRect l="55474" t="16000" r="12409" b="20000"/>
          <a:stretch>
            <a:fillRect/>
          </a:stretch>
        </p:blipFill>
        <p:spPr bwMode="auto">
          <a:xfrm>
            <a:off x="1219200" y="3657600"/>
            <a:ext cx="539750" cy="588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Е\Desktop\i (17).jpg"/>
          <p:cNvPicPr>
            <a:picLocks noChangeAspect="1" noChangeArrowheads="1"/>
          </p:cNvPicPr>
          <p:nvPr/>
        </p:nvPicPr>
        <p:blipFill>
          <a:blip r:embed="rId2" cstate="print"/>
          <a:srcRect b="94444"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</p:spPr>
      </p:pic>
      <p:pic>
        <p:nvPicPr>
          <p:cNvPr id="7171" name="Picture 3" descr="C:\Users\Е\Desktop\i (17).jpg"/>
          <p:cNvPicPr>
            <a:picLocks noChangeAspect="1" noChangeArrowheads="1"/>
          </p:cNvPicPr>
          <p:nvPr/>
        </p:nvPicPr>
        <p:blipFill>
          <a:blip r:embed="rId2" cstate="print"/>
          <a:srcRect l="8333"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Достаточно было подойти к человеку и попросить:</a:t>
            </a:r>
            <a:endParaRPr lang="ru-RU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7172" name="Picture 4" descr="C:\Users\Е\Desktop\i (16).jpg"/>
          <p:cNvPicPr>
            <a:picLocks noChangeAspect="1" noChangeArrowheads="1"/>
          </p:cNvPicPr>
          <p:nvPr/>
        </p:nvPicPr>
        <p:blipFill>
          <a:blip r:embed="rId3" cstate="print"/>
          <a:srcRect l="52577" t="8247" r="16495" b="25773"/>
          <a:stretch>
            <a:fillRect/>
          </a:stretch>
        </p:blipFill>
        <p:spPr bwMode="auto">
          <a:xfrm>
            <a:off x="6553200" y="2590800"/>
            <a:ext cx="2590800" cy="384733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9" name="Прямоугольная выноска 8"/>
          <p:cNvSpPr/>
          <p:nvPr/>
        </p:nvSpPr>
        <p:spPr>
          <a:xfrm>
            <a:off x="2514600" y="1752600"/>
            <a:ext cx="4800600" cy="765048"/>
          </a:xfrm>
          <a:prstGeom prst="wedgeRectCallout">
            <a:avLst>
              <a:gd name="adj1" fmla="val -6207"/>
              <a:gd name="adj2" fmla="val 11114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Мне нужна Теплышка.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0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4" cstate="print"/>
          <a:srcRect l="4598" r="21839" b="9333"/>
          <a:stretch>
            <a:fillRect/>
          </a:stretch>
        </p:blipFill>
        <p:spPr bwMode="auto">
          <a:xfrm>
            <a:off x="3276600" y="3886200"/>
            <a:ext cx="1004047" cy="10668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Е\Desktop\i (17).jpg"/>
          <p:cNvPicPr>
            <a:picLocks noChangeAspect="1" noChangeArrowheads="1"/>
          </p:cNvPicPr>
          <p:nvPr/>
        </p:nvPicPr>
        <p:blipFill>
          <a:blip r:embed="rId2" cstate="print"/>
          <a:srcRect b="94444"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</p:spPr>
      </p:pic>
      <p:pic>
        <p:nvPicPr>
          <p:cNvPr id="7171" name="Picture 3" descr="C:\Users\Е\Desktop\i (17).jpg"/>
          <p:cNvPicPr>
            <a:picLocks noChangeAspect="1" noChangeArrowheads="1"/>
          </p:cNvPicPr>
          <p:nvPr/>
        </p:nvPicPr>
        <p:blipFill>
          <a:blip r:embed="rId2" cstate="print"/>
          <a:srcRect l="8333"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Тот, достав Теплышку из мешочка, клал ее просящему на плечо.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172" name="Picture 4" descr="C:\Users\Е\Desktop\i (16).jpg"/>
          <p:cNvPicPr>
            <a:picLocks noChangeAspect="1" noChangeArrowheads="1"/>
          </p:cNvPicPr>
          <p:nvPr/>
        </p:nvPicPr>
        <p:blipFill>
          <a:blip r:embed="rId3" cstate="print"/>
          <a:srcRect l="52577" t="8247" r="16495" b="25773"/>
          <a:stretch>
            <a:fillRect/>
          </a:stretch>
        </p:blipFill>
        <p:spPr bwMode="auto">
          <a:xfrm>
            <a:off x="4114800" y="2438400"/>
            <a:ext cx="2590800" cy="384733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2" name="Picture 4" descr="C:\Users\Е\Desktop\Новая папка (2)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276600"/>
            <a:ext cx="114300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C:\Users\Е\Desktop\Новая папка (2)\i (7).jpg"/>
          <p:cNvPicPr>
            <a:picLocks noChangeAspect="1" noChangeArrowheads="1"/>
          </p:cNvPicPr>
          <p:nvPr/>
        </p:nvPicPr>
        <p:blipFill>
          <a:blip r:embed="rId5" cstate="print"/>
          <a:srcRect l="4598" r="21839" b="9333"/>
          <a:stretch>
            <a:fillRect/>
          </a:stretch>
        </p:blipFill>
        <p:spPr bwMode="auto">
          <a:xfrm>
            <a:off x="457200" y="5410200"/>
            <a:ext cx="1004047" cy="10668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Documents and Settings\Берегиня\Рабочий стол\Новая папка (3)\i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09600"/>
            <a:ext cx="4572000" cy="5791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Теплышка улыбалась и превращалась в большой и пушистый комочек, который при соприкосновении с человеком таял, наделяя его добротой и нежностью.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D:\Мои документы\Desktop\i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209800"/>
            <a:ext cx="1873377" cy="18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524</Words>
  <Application>Microsoft Office PowerPoint</Application>
  <PresentationFormat>Экран (4:3)</PresentationFormat>
  <Paragraphs>35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Сказка о нежных Теплышках</vt:lpstr>
      <vt:lpstr>В одной стране жили вместе два очень счастливых человека.</vt:lpstr>
      <vt:lpstr>И были у них сын Петя и дочь Настя.</vt:lpstr>
      <vt:lpstr>Слайд 4</vt:lpstr>
      <vt:lpstr>Слайд 5</vt:lpstr>
      <vt:lpstr>Люди дарили Теплышки друг другу. Получить Теплышку было сосем несложно. </vt:lpstr>
      <vt:lpstr>Достаточно было подойти к человеку и попросить:</vt:lpstr>
      <vt:lpstr>Тот, достав Теплышку из мешочка, клал ее просящему на плечо.</vt:lpstr>
      <vt:lpstr>Слайд 9</vt:lpstr>
      <vt:lpstr>Люди не жалели друг для друга Теплышек, щедро раздаривая их. Поэтому все вокруг были счастливы и здоровы.</vt:lpstr>
      <vt:lpstr>Слайд 11</vt:lpstr>
      <vt:lpstr>Слайд 12</vt:lpstr>
      <vt:lpstr>Слайд 13</vt:lpstr>
      <vt:lpstr>Слова злой колдуньи запали в сердце Ивана. Ему нравились Теплышки жены и он упрекнул ее: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о нежных Теплышках</dc:title>
  <dc:creator>Е</dc:creator>
  <cp:lastModifiedBy>Admin</cp:lastModifiedBy>
  <cp:revision>90</cp:revision>
  <dcterms:created xsi:type="dcterms:W3CDTF">2014-05-14T11:19:48Z</dcterms:created>
  <dcterms:modified xsi:type="dcterms:W3CDTF">2014-05-15T21:10:55Z</dcterms:modified>
</cp:coreProperties>
</file>