
<file path=[Content_Types].xml><?xml version="1.0" encoding="utf-8"?>
<Types xmlns="http://schemas.openxmlformats.org/package/2006/content-types"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81" r:id="rId13"/>
    <p:sldId id="282" r:id="rId14"/>
    <p:sldId id="304" r:id="rId15"/>
    <p:sldId id="306" r:id="rId16"/>
    <p:sldId id="307" r:id="rId17"/>
    <p:sldId id="308" r:id="rId18"/>
    <p:sldId id="305" r:id="rId19"/>
    <p:sldId id="283" r:id="rId20"/>
    <p:sldId id="271" r:id="rId21"/>
    <p:sldId id="272" r:id="rId22"/>
    <p:sldId id="273" r:id="rId23"/>
    <p:sldId id="274" r:id="rId24"/>
    <p:sldId id="278" r:id="rId25"/>
    <p:sldId id="288" r:id="rId26"/>
    <p:sldId id="277" r:id="rId27"/>
    <p:sldId id="303" r:id="rId28"/>
    <p:sldId id="287" r:id="rId29"/>
    <p:sldId id="285" r:id="rId30"/>
    <p:sldId id="286" r:id="rId31"/>
    <p:sldId id="275" r:id="rId32"/>
    <p:sldId id="290" r:id="rId33"/>
    <p:sldId id="291" r:id="rId34"/>
    <p:sldId id="292" r:id="rId35"/>
    <p:sldId id="296" r:id="rId36"/>
    <p:sldId id="297" r:id="rId37"/>
    <p:sldId id="298" r:id="rId38"/>
    <p:sldId id="301" r:id="rId39"/>
    <p:sldId id="30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644" autoAdjust="0"/>
  </p:normalViewPr>
  <p:slideViewPr>
    <p:cSldViewPr>
      <p:cViewPr varScale="1">
        <p:scale>
          <a:sx n="73" d="100"/>
          <a:sy n="73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C03C6-612A-4611-A820-0B9DA5B58CD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6876A-0BF3-4AAE-A1DB-89C598151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88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6876A-0BF3-4AAE-A1DB-89C59815166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6876A-0BF3-4AAE-A1DB-89C5981516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7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AEF15B-11CA-47FC-ABF1-56BD52DE144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C9AAD97-7702-42B3-B104-521FC7EF689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20688"/>
            <a:ext cx="6400800" cy="5760640"/>
          </a:xfrm>
        </p:spPr>
        <p:txBody>
          <a:bodyPr/>
          <a:lstStyle/>
          <a:p>
            <a:r>
              <a:rPr lang="ru-RU" dirty="0" smtClean="0"/>
              <a:t>ПРОЕКТ </a:t>
            </a:r>
          </a:p>
          <a:p>
            <a:r>
              <a:rPr lang="ru-RU" dirty="0" smtClean="0"/>
              <a:t>Подготовительная группа «Радуга»</a:t>
            </a:r>
          </a:p>
          <a:p>
            <a:r>
              <a:rPr lang="ru-RU" sz="7200" dirty="0" smtClean="0"/>
              <a:t>«У самовара»</a:t>
            </a:r>
            <a:endParaRPr lang="ru-RU" sz="7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728191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endParaRPr lang="ru-RU" sz="4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7" name="Picture 3" descr="C:\Users\Пользователь\Downloads\84a842acf690d48dcee14aa657290d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36912"/>
            <a:ext cx="8496944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84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«Собери самовар»</a:t>
            </a:r>
            <a:endParaRPr lang="ru-RU" dirty="0"/>
          </a:p>
        </p:txBody>
      </p:sp>
      <p:pic>
        <p:nvPicPr>
          <p:cNvPr id="9218" name="Picture 2" descr="C:\Users\Пользователь\Desktop\работа 2021-22 фото\P_20211025_1005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работа 2021-22 фото\P_20211025_1005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01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«Укрась самовар»</a:t>
            </a:r>
            <a:endParaRPr lang="ru-RU" dirty="0"/>
          </a:p>
        </p:txBody>
      </p:sp>
      <p:pic>
        <p:nvPicPr>
          <p:cNvPr id="10242" name="Picture 2" descr="C:\Users\Пользователь\Desktop\работа 2021-22 фото\P_20211025_1016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Пользователь\Desktop\работа 2021-22 фото\P_20211025_1017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работа 2021-22 фото — копия\WhatsApp Image 2021-11-03 at 13.42.4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88" y="260648"/>
            <a:ext cx="8695792" cy="632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2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Родительское собрание «У самовара»</a:t>
            </a:r>
            <a:endParaRPr lang="ru-RU" dirty="0"/>
          </a:p>
        </p:txBody>
      </p:sp>
      <p:pic>
        <p:nvPicPr>
          <p:cNvPr id="3074" name="Picture 2" descr="C:\Users\Пользователь\Desktop\работа 2021-22 фото — копия\WhatsApp Image 2021-11-03 at 13.29.58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9694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3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Родители приняли активное участие в проекте: мини музей, история самоваров, загадки, пословицы и др.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567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321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447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895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960440" cy="569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8" y="332656"/>
            <a:ext cx="3929161" cy="576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352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986"/>
            <a:ext cx="8229600" cy="1047750"/>
          </a:xfrm>
        </p:spPr>
        <p:txBody>
          <a:bodyPr/>
          <a:lstStyle/>
          <a:p>
            <a:r>
              <a:rPr lang="ru-RU" dirty="0" smtClean="0"/>
              <a:t>Занятие в выставочном зале</a:t>
            </a:r>
            <a:endParaRPr lang="ru-RU" dirty="0"/>
          </a:p>
        </p:txBody>
      </p:sp>
      <p:pic>
        <p:nvPicPr>
          <p:cNvPr id="4098" name="Picture 2" descr="C:\Users\Пользователь\Desktop\работа 2021-22 фото — копия\WhatsApp Image 2021-11-03 at 13.39.5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7632848" cy="561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4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5328593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Пользователь\Downloads\сам1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36504" cy="64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2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работа 2021-22 фото — копия\WhatsApp Image 2021-11-03 at 13.39.5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059238" cy="304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работа 2021-22 фото — копия\WhatsApp Image 2021-11-03 at 13.39.59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059238" cy="304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ользователь\Desktop\работа 2021-22 фото — копия\WhatsApp Image 2021-11-03 at 13.39.58 (2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032448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ользователь\Desktop\работа 2021-22 фото — копия\WhatsApp Image 2021-11-03 at 13.39.58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32048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0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«Такие разные самовары»</a:t>
            </a:r>
            <a:endParaRPr lang="ru-RU" dirty="0"/>
          </a:p>
        </p:txBody>
      </p:sp>
      <p:pic>
        <p:nvPicPr>
          <p:cNvPr id="11266" name="Picture 2" descr="C:\Users\Пользователь\Desktop\работа 2021-22 фото\WhatsApp Image 2021-11-01 at 14.37.4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8488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7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«Выставка самоваров»</a:t>
            </a:r>
            <a:endParaRPr lang="ru-RU" dirty="0"/>
          </a:p>
        </p:txBody>
      </p:sp>
      <p:pic>
        <p:nvPicPr>
          <p:cNvPr id="14338" name="Picture 2" descr="C:\Users\Пользователь\Desktop\работа 2021-22 фото\P_20211025_1018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Пользователь\Desktop\работа 2021-22 фото\P_20211025_1018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48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Пользователь\Desktop\работа 2021-22 фото\P_20211025_1018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8245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Пользователь\Desktop\работа 2021-22 фото\P_20211025_1018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8" y="332656"/>
            <a:ext cx="392916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51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Пользователь\Desktop\работа 2021-22 фото\P_20211025_111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1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работа 2021-22 фото — копия\WhatsApp Image 2021-11-03 at 13.42.46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77686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Деревенская изба» –семья Вари 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1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7410" name="Picture 2" descr="C:\Users\Пользователь\Desktop\работа 2021-22 фото\P_20211025_104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3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Семья Степы К. изготовила книжку –загадку про самовар</a:t>
            </a:r>
            <a:endParaRPr lang="ru-RU" dirty="0"/>
          </a:p>
        </p:txBody>
      </p:sp>
      <p:pic>
        <p:nvPicPr>
          <p:cNvPr id="11266" name="Picture 2" descr="C:\Users\Пользователь\Desktop\работа 2021-22 фото — копия\P_20211029_1417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6940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гостях у бабушки, чаепитие за самоваром</a:t>
            </a:r>
            <a:endParaRPr lang="ru-RU" dirty="0"/>
          </a:p>
        </p:txBody>
      </p:sp>
      <p:pic>
        <p:nvPicPr>
          <p:cNvPr id="8194" name="Picture 2" descr="C:\Users\Пользователь\Desktop\работа 2021-22 фото — копия\WhatsApp Image 2021-11-03 at 13.40.53 (1)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92128"/>
            <a:ext cx="6048672" cy="50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</a:t>
            </a:r>
            <a:r>
              <a:rPr lang="ru-RU" sz="2400" dirty="0"/>
              <a:t>И</a:t>
            </a:r>
            <a:r>
              <a:rPr lang="ru-RU" sz="2400" dirty="0" smtClean="0"/>
              <a:t>ван </a:t>
            </a:r>
            <a:r>
              <a:rPr lang="ru-RU" sz="2400" dirty="0" err="1" smtClean="0"/>
              <a:t>Иваныч</a:t>
            </a:r>
            <a:r>
              <a:rPr lang="ru-RU" sz="2400" dirty="0" smtClean="0"/>
              <a:t> Самовар» </a:t>
            </a:r>
          </a:p>
          <a:p>
            <a:r>
              <a:rPr lang="ru-RU" sz="2400" dirty="0" smtClean="0"/>
              <a:t>(По мотивам стихов </a:t>
            </a:r>
            <a:r>
              <a:rPr lang="ru-RU" sz="2400" dirty="0" err="1" smtClean="0"/>
              <a:t>Д.Хармса</a:t>
            </a:r>
            <a:r>
              <a:rPr lang="ru-RU" sz="2400" dirty="0" smtClean="0"/>
              <a:t> 1987 г.)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</a:t>
            </a:r>
            <a:r>
              <a:rPr lang="ru-RU" dirty="0" err="1" smtClean="0"/>
              <a:t>мульфильма</a:t>
            </a:r>
            <a:endParaRPr lang="ru-RU" dirty="0"/>
          </a:p>
        </p:txBody>
      </p:sp>
      <p:pic>
        <p:nvPicPr>
          <p:cNvPr id="6146" name="Picture 2" descr="C:\Users\Пользователь\Desktop\работа 2021-22 фото — копия\WhatsApp Image 2021-11-03 at 13.42.44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670560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21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3010268"/>
          </a:xfrm>
        </p:spPr>
        <p:txBody>
          <a:bodyPr/>
          <a:lstStyle/>
          <a:p>
            <a:r>
              <a:rPr lang="ru-RU" smtClean="0"/>
              <a:t> 1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62441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3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«Самовар» по сказке М. Горького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МУЛЬТФИЛЬМА</a:t>
            </a:r>
            <a:endParaRPr lang="ru-RU" dirty="0"/>
          </a:p>
        </p:txBody>
      </p:sp>
      <p:pic>
        <p:nvPicPr>
          <p:cNvPr id="7170" name="Picture 2" descr="C:\Users\Пользователь\Desktop\работа 2021-22 фото — копия\WhatsApp Image 2021-11-03 at 13.42.45 (1)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66247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60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литературы</a:t>
            </a:r>
            <a:endParaRPr lang="ru-RU" dirty="0"/>
          </a:p>
        </p:txBody>
      </p:sp>
      <p:pic>
        <p:nvPicPr>
          <p:cNvPr id="13314" name="Picture 2" descr="C:\Users\Пользователь\Desktop\работа 2021-22 фото — копия\P_20211029_142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Пользователь\Desktop\работа 2021-22 фото — копия\P_20211029_142442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2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«В гостях у бабушки Федоры»</a:t>
            </a:r>
            <a:endParaRPr lang="ru-RU" dirty="0"/>
          </a:p>
        </p:txBody>
      </p:sp>
      <p:pic>
        <p:nvPicPr>
          <p:cNvPr id="1026" name="Picture 2" descr="C:\Users\Пользователь\Desktop\работа 2021-22 фото — копия\федор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9"/>
            <a:ext cx="4307811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работа 2021-22 фото — копия\федор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866" y="980729"/>
            <a:ext cx="4264606" cy="568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02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работа 2021-22 фото — копия\федор4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73016"/>
            <a:ext cx="44028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работа 2021-22 фото — копия\федор3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9" y="521759"/>
            <a:ext cx="4001170" cy="557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работа 2021-22 фото — копия\федор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8239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200" dirty="0"/>
          </a:p>
        </p:txBody>
      </p:sp>
      <p:pic>
        <p:nvPicPr>
          <p:cNvPr id="3074" name="Picture 2" descr="C:\Users\Пользователь\Desktop\работа 2021-22 фото — копия\федор16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26491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работа 2021-22 фото — копия\федор14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18" y="1844824"/>
            <a:ext cx="400116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1604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Подвижная игра игра «Муха-Цокотуха»</a:t>
            </a:r>
            <a:endParaRPr lang="ru-RU" dirty="0"/>
          </a:p>
        </p:txBody>
      </p:sp>
      <p:pic>
        <p:nvPicPr>
          <p:cNvPr id="4098" name="Picture 2" descr="C:\Users\Пользователь\Desktop\работа 2021-22 фото — копия\федор13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27280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783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dirty="0" smtClean="0"/>
              <a:t>Песня «Самовар кипит»</a:t>
            </a:r>
            <a:endParaRPr lang="ru-RU" dirty="0"/>
          </a:p>
        </p:txBody>
      </p:sp>
      <p:pic>
        <p:nvPicPr>
          <p:cNvPr id="6146" name="Picture 2" descr="C:\Users\Пользователь\Desktop\работа 2021-22 фото — копия\федор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76875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7266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Русская народная игра «Веселая ленточка»</a:t>
            </a:r>
            <a:endParaRPr lang="ru-RU" dirty="0"/>
          </a:p>
        </p:txBody>
      </p:sp>
      <p:pic>
        <p:nvPicPr>
          <p:cNvPr id="5122" name="Picture 2" descr="C:\Users\Пользователь\Desktop\работа 2021-22 фото — копия\федор1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554461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8730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r>
              <a:rPr lang="ru-RU" dirty="0" smtClean="0"/>
              <a:t>Чаепитие у Федоры Егоровны»</a:t>
            </a:r>
            <a:endParaRPr lang="ru-RU" dirty="0"/>
          </a:p>
        </p:txBody>
      </p:sp>
      <p:pic>
        <p:nvPicPr>
          <p:cNvPr id="7170" name="Picture 2" descr="C:\Users\Пользователь\Desktop\работа 2021-22 фото — копия\федор9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976159" cy="438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3465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8194" name="Picture 2" descr="C:\Users\Пользователь\Downloads\b31a755fa3bd7a9b1d584d038ax0--dlya-doma-i-interera-samovar-elektricheskij-3-litra-v-nabo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5472608" cy="559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4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9"/>
            <a:ext cx="828092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501008"/>
            <a:ext cx="417646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3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3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57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3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1"/>
            <a:ext cx="8208912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20891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8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8092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273</TotalTime>
  <Words>155</Words>
  <Application>Microsoft Office PowerPoint</Application>
  <PresentationFormat>Экран (4:3)</PresentationFormat>
  <Paragraphs>30</Paragraphs>
  <Slides>39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Бумажная</vt:lpstr>
      <vt:lpstr>                              </vt:lpstr>
      <vt:lpstr>Презентация PowerPoint</vt:lpstr>
      <vt:lpstr>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 «Собери самовар»</vt:lpstr>
      <vt:lpstr>Дидактическая игра «Укрась самовар»</vt:lpstr>
      <vt:lpstr>Презентация PowerPoint</vt:lpstr>
      <vt:lpstr>Родительское собрание «У самовара»</vt:lpstr>
      <vt:lpstr>Родители приняли активное участие в проекте: мини музей, история самоваров, загадки, пословицы и др.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в выставочном зале</vt:lpstr>
      <vt:lpstr>Презентация PowerPoint</vt:lpstr>
      <vt:lpstr>       «Такие разные самовары»</vt:lpstr>
      <vt:lpstr>       «Выставка самоваров»</vt:lpstr>
      <vt:lpstr>Презентация PowerPoint</vt:lpstr>
      <vt:lpstr>Презентация PowerPoint</vt:lpstr>
      <vt:lpstr>Деревенская изба» –семья Вари Т.</vt:lpstr>
      <vt:lpstr>1</vt:lpstr>
      <vt:lpstr>Семья Степы К. изготовила книжку –загадку про самовар</vt:lpstr>
      <vt:lpstr>В гостях у бабушки, чаепитие за самоваром</vt:lpstr>
      <vt:lpstr>Просмотр мульфильма</vt:lpstr>
      <vt:lpstr>ПРОСМОТР МУЛЬТФИЛЬМА</vt:lpstr>
      <vt:lpstr>Подбор литературы</vt:lpstr>
      <vt:lpstr>Развлечение «В гостях у бабушки Федоры»</vt:lpstr>
      <vt:lpstr>Презентация PowerPoint</vt:lpstr>
      <vt:lpstr>Презентация PowerPoint</vt:lpstr>
      <vt:lpstr>Подвижная игра игра «Муха-Цокотуха»</vt:lpstr>
      <vt:lpstr>Песня «Самовар кипит»</vt:lpstr>
      <vt:lpstr>Русская народная игра «Веселая ленточка»</vt:lpstr>
      <vt:lpstr>Чаепитие у Федоры Егоровны»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24</cp:revision>
  <dcterms:created xsi:type="dcterms:W3CDTF">2021-11-02T14:41:23Z</dcterms:created>
  <dcterms:modified xsi:type="dcterms:W3CDTF">2021-11-13T13:06:08Z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2565617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