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S8Zueug22w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8715436" cy="63579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лицей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395 Красносельского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района Санкт-Петербурга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 : Волейбол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обучение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технике приема мяча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Ларионов Евгений Михайлович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Посмотри обучающие видео.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4714884"/>
            <a:ext cx="8229600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Обучение технике приема мяча</a:t>
            </a:r>
            <a:endParaRPr lang="ru-RU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929058" y="2214554"/>
            <a:ext cx="928694" cy="21431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/>
              <a:t>ЖМИ СЮДА!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500066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Кто основал волейбол?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Джеймс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Нейсмит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Уильям Дж. Морган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Пьер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Кубертен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Официальная дата рождения волейбола ?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1861 г.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1917 г.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1895 г.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Волейбол в переводе с английского означает ?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Летающий мяч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Волшебный мяч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Вольный мяч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s://avatars.mds.yandex.net/get-zen_doc/3940836/pub_5f4610f88c124f7161143b89_5f4611c2b828db0f921fbca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428736"/>
            <a:ext cx="2357417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60007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4. Основным способом приема и передачи мяча в волейболе является?</a:t>
            </a:r>
          </a:p>
          <a:p>
            <a:pPr marL="514350" indent="-5143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Нижняя передача мяча двумя руками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Нижняя передача одной рукой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Верхняя передача двумя руками</a:t>
            </a:r>
          </a:p>
          <a:p>
            <a:pPr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При приеме мяча двумя руками снизу не рекомендуется принимать мяч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сомкнутые предплечья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раскрытые ладони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сомкнутые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кулаки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6.Какой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способ приема мяча следует применить, если подача сильная 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мяч немного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 долетает до игрока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Сверху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двумя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руками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Снизу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двумя руками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Одной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рукой снизу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s://fsd.multiurok.ru/html/2017/12/15/s_5a3412c402dff/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286808" cy="614366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Цель урока</a:t>
            </a:r>
            <a:r>
              <a:rPr lang="en-US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1.Обучение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технике приема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мяча в волейболе.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урока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технику приема и передачи мяча снизу двумя руками.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2050" name="Picture 2" descr="https://xn--d1ameqo2a7c.xn--p1ai/upload/iblock/8b6/8b63aeddc554b7905155e1fe4d7993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743332"/>
            <a:ext cx="3114668" cy="3114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Возникновение волейбола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714488"/>
            <a:ext cx="4357718" cy="51435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Уильям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Дж. Морган – основатель волейбола. Официальной датой рождения этой игры считается 1895 год. Волейбол получил свое начало в США и назывался МИНТОНЕТ. Волейбол в переводе с английского означает «летающий мяч».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Изобретатель волейбо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3469130" cy="4895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 приема мяча снизу двумя руками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AutoShape 2" descr="Презентация на тему: &amp;quot;1. Приема и передачи мяча снизу двумя руками  Соединение кистей рук при приеме снизу двумя руками.&amp;quot;. Скачать бесплатно и  без регистрации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резентация на тему: &quot;1. Приема и передачи мяча снизу двумя руками  Соединение кистей рук при приеме снизу двумя руками.&quot;. Скачать бесплатно и  без регистрации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player.myshared.ru/10/990109/slides/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34"/>
            <a:ext cx="835824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10/990109/slides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layer.myshared.ru/10/990109/slides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227" y="928670"/>
            <a:ext cx="8849773" cy="5929330"/>
          </a:xfrm>
          <a:prstGeom prst="rect">
            <a:avLst/>
          </a:prstGeom>
          <a:noFill/>
        </p:spPr>
      </p:pic>
      <p:pic>
        <p:nvPicPr>
          <p:cNvPr id="18436" name="Picture 4" descr="https://ohranatryda.ru/wp-content/uploads/2019/08/1-znak-zapr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49038" cy="1535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layer.myshared.ru/10/990109/slides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643998" cy="5929330"/>
          </a:xfrm>
          <a:prstGeom prst="rect">
            <a:avLst/>
          </a:prstGeom>
          <a:noFill/>
        </p:spPr>
      </p:pic>
      <p:pic>
        <p:nvPicPr>
          <p:cNvPr id="19460" name="Picture 4" descr="https://media.istockphoto.com/photos/exclamation-point-3d-red-sign-icon-isolated-picture-id1062468486?k=6&amp;m=1062468486&amp;s=612x612&amp;w=0&amp;h=tdggcBZY9B_mCmxDwwoGtG9BIqIDMsFmxXNxd6mPa9c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19809" y="1857364"/>
            <a:ext cx="3224191" cy="3224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Подводящие упражнения к нижней передаче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929718" cy="521495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Сочетание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положения обоих рук и основной стойки. Преподаватель или партнер давит на предплечья.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Подбросить мяч, после отскока от пола подставить под мяч сложенные руки, после вертикального отскока от рук поймать мяч.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Бросить мяч в стену, после отскока от пола подставить под мяч руки, направляя его в стену вверх – вперед, от стены поймать мяч.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Подбросить мяч, подставить под мяч сложенные руки. После вертикального отскока от рук поймать мяч.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точного броска преподавателя вернуть мяч нижней передачей.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Бросить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мяч в стену, подставить под мяч руки, направляя его в стену, от стены поймать мяч.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Бросить мяч вверх- вперед, переместиться, выполнить нижнюю передачу над собой, поймать мяч.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Двукратное, и многократное выполнение нижней передачи: над собой, со стены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нижнюю передачу с неточного набрасывания преподавателя или партнера. Мяч набрасывается: впереди или через игрока, слева или справа от игрока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Нижняя придача от игрока к игроку.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Нижняя передача над собой с перемещением: вперед или назад в сторону.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071546"/>
            <a:ext cx="4214810" cy="5357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Первая</a:t>
            </a:r>
            <a:r>
              <a:rPr lang="ru-RU" dirty="0" smtClean="0"/>
              <a:t>  вещь, которую Вы должны  выучить - это  выход к мячу. Сразу выходя к мячу, Вы должны </a:t>
            </a:r>
            <a:r>
              <a:rPr lang="ru-RU" dirty="0" smtClean="0"/>
              <a:t>принять правильную стойку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  (см. на картинку).</a:t>
            </a:r>
            <a:endParaRPr lang="ru-RU" dirty="0"/>
          </a:p>
        </p:txBody>
      </p:sp>
      <p:sp>
        <p:nvSpPr>
          <p:cNvPr id="20482" name="AutoShape 2" descr="Техника приема мяча сниз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Техника приема мяча сниз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612" y="1285860"/>
            <a:ext cx="4877892" cy="5476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312</Words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Возникновение волейбола</vt:lpstr>
      <vt:lpstr>Техника приема мяча снизу двумя руками</vt:lpstr>
      <vt:lpstr>Слайд 5</vt:lpstr>
      <vt:lpstr>Слайд 6</vt:lpstr>
      <vt:lpstr>Слайд 7</vt:lpstr>
      <vt:lpstr>Подводящие упражнения к нижней передаче</vt:lpstr>
      <vt:lpstr>Слайд 9</vt:lpstr>
      <vt:lpstr>Посмотри обучающие видео.</vt:lpstr>
      <vt:lpstr>Тестирование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EVGENY</cp:lastModifiedBy>
  <cp:revision>18</cp:revision>
  <dcterms:created xsi:type="dcterms:W3CDTF">2022-02-09T13:55:07Z</dcterms:created>
  <dcterms:modified xsi:type="dcterms:W3CDTF">2022-02-09T15:48:24Z</dcterms:modified>
</cp:coreProperties>
</file>