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7.xml"/><Relationship Id="rId17" Type="http://schemas.openxmlformats.org/officeDocument/2006/relationships/slide" Target="slide16.xml"/><Relationship Id="rId2" Type="http://schemas.openxmlformats.org/officeDocument/2006/relationships/slide" Target="slide2.xml"/><Relationship Id="rId16" Type="http://schemas.openxmlformats.org/officeDocument/2006/relationships/slide" Target="slide1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184634" y="1009001"/>
            <a:ext cx="4761186" cy="476118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5275861" y="101427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 rot="1567120">
            <a:off x="6079404" y="1189711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 rot="2794232">
            <a:off x="6758790" y="165041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 rot="3771635">
            <a:off x="7194412" y="230367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 rot="5400000">
            <a:off x="7338838" y="310041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 rot="6953946">
            <a:off x="7172505" y="3939473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 rot="8155335">
            <a:off x="6688556" y="459596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 rot="9530495">
            <a:off x="6032107" y="502549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>
            <a:hlinkClick r:id="rId10" action="ppaction://hlinksldjump"/>
          </p:cNvPr>
          <p:cNvSpPr/>
          <p:nvPr/>
        </p:nvSpPr>
        <p:spPr>
          <a:xfrm rot="11031036">
            <a:off x="5232643" y="515895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3" name="Прямоугольник 22">
            <a:hlinkClick r:id="rId11" action="ppaction://hlinksldjump"/>
          </p:cNvPr>
          <p:cNvSpPr/>
          <p:nvPr/>
        </p:nvSpPr>
        <p:spPr>
          <a:xfrm rot="12572577">
            <a:off x="4415359" y="498140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 rot="9116689">
            <a:off x="4412248" y="119386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26" name="Прямоугольник 25">
            <a:hlinkClick r:id="rId13" action="ppaction://hlinksldjump"/>
          </p:cNvPr>
          <p:cNvSpPr/>
          <p:nvPr/>
        </p:nvSpPr>
        <p:spPr>
          <a:xfrm rot="13598477">
            <a:off x="3793255" y="452579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27" name="Прямоугольник 26">
            <a:hlinkClick r:id="rId14" action="ppaction://hlinksldjump"/>
          </p:cNvPr>
          <p:cNvSpPr/>
          <p:nvPr/>
        </p:nvSpPr>
        <p:spPr>
          <a:xfrm rot="14836443">
            <a:off x="3359473" y="3877319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8" name="Прямоугольник 27">
            <a:hlinkClick r:id="rId15" action="ppaction://hlinksldjump"/>
          </p:cNvPr>
          <p:cNvSpPr/>
          <p:nvPr/>
        </p:nvSpPr>
        <p:spPr>
          <a:xfrm rot="5400000">
            <a:off x="3208147" y="311198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29" name="Прямоугольник 28">
            <a:hlinkClick r:id="rId16" action="ppaction://hlinksldjump"/>
          </p:cNvPr>
          <p:cNvSpPr/>
          <p:nvPr/>
        </p:nvSpPr>
        <p:spPr>
          <a:xfrm rot="6548358">
            <a:off x="3337791" y="237585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0" name="Прямоугольник 29">
            <a:hlinkClick r:id="rId17" action="ppaction://hlinksldjump"/>
          </p:cNvPr>
          <p:cNvSpPr/>
          <p:nvPr/>
        </p:nvSpPr>
        <p:spPr>
          <a:xfrm rot="7740102">
            <a:off x="3727810" y="173097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5409114" y="1725690"/>
            <a:ext cx="252248" cy="3384000"/>
            <a:chOff x="745572" y="819807"/>
            <a:chExt cx="252248" cy="3384000"/>
          </a:xfrm>
        </p:grpSpPr>
        <p:cxnSp>
          <p:nvCxnSpPr>
            <p:cNvPr id="31" name="Прямая со стрелкой 30"/>
            <p:cNvCxnSpPr/>
            <p:nvPr/>
          </p:nvCxnSpPr>
          <p:spPr>
            <a:xfrm flipH="1">
              <a:off x="871696" y="819807"/>
              <a:ext cx="11173" cy="3384000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>
              <a:off x="745572" y="2488407"/>
              <a:ext cx="252248" cy="169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Овал 1"/>
          <p:cNvSpPr/>
          <p:nvPr/>
        </p:nvSpPr>
        <p:spPr>
          <a:xfrm>
            <a:off x="5294411" y="3212680"/>
            <a:ext cx="504000" cy="50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7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37172" y="566673"/>
            <a:ext cx="40053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Медвежонок кушал мёд: Лапку — в бочку, лапку — в рот. И рычал: «Медок я съем И запомню букву…»</a:t>
            </a: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99" y="1112810"/>
            <a:ext cx="4555372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77732" y="5319963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489362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519445" y="452933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926478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7780" y="528035"/>
            <a:ext cx="4005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Носорог нашёл носок, Но надеть его не смог. Он к носку попался в плен На картинке с буквой …</a:t>
            </a: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270" y="1004552"/>
            <a:ext cx="3416529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77732" y="537049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2746" y="566670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519445" y="454061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91570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6411" y="528035"/>
            <a:ext cx="42650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Кошка, миленькая кошка, Поиграй ты с ней немножко, С кошкой ты, наверняка, Не забудешь букву </a:t>
            </a:r>
            <a:r>
              <a:rPr lang="ru-RU" sz="3200" dirty="0" smtClean="0"/>
              <a:t>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180" y="820422"/>
            <a:ext cx="3404707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833354" y="5422993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7531" y="5553756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448800" y="4553497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62388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6780" y="528035"/>
            <a:ext cx="40053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Гусь, большой, горластый гусь — Я его чуть-чуть боюсь. Гусь гогочет: «Гэ-гэ-гэ!» Где же гусь? Под буквой…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98" y="1094120"/>
            <a:ext cx="3866268" cy="289970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77732" y="5398222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9867" y="5582473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519445" y="454061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87530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9594" y="785612"/>
            <a:ext cx="4005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Лев — он лев, он царь зверей, Потому, что всех смелей. Примеряет лев шинель, А шинель под буквой </a:t>
            </a:r>
            <a:r>
              <a:rPr lang="ru-RU" sz="3200" dirty="0" smtClean="0"/>
              <a:t>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48" y="785612"/>
            <a:ext cx="4555372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77731" y="52803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784590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086044" y="4687912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37830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28079" y="820422"/>
            <a:ext cx="4005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Рак — речной усатый рак. Учится он кое-как. Не бери с него пример, А запомни букву…</a:t>
            </a: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21" y="820422"/>
            <a:ext cx="3416529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88655" y="496132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7455" y="560724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633396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72618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36287" y="721218"/>
            <a:ext cx="4005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Зебра ты сестра лошадки? Поиграй-ка с нами в прятки. Спрячься где-нибудь, в лозе, На картинке с буквой </a:t>
            </a:r>
            <a:r>
              <a:rPr lang="ru-RU" sz="3200" dirty="0" smtClean="0"/>
              <a:t>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074" y="820422"/>
            <a:ext cx="3122921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601534" y="528396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9715" y="5554742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538952" y="4691537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22253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81364" y="698883"/>
            <a:ext cx="40053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Тридцать три сестрички Ростом невелички. Если знаешь их секрет, То на всё найдёшь ответ</a:t>
            </a:r>
            <a:r>
              <a:rPr lang="ru-RU" sz="3200" dirty="0" smtClean="0"/>
              <a:t>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18" y="698883"/>
            <a:ext cx="4495432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730323" y="518026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553756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Буквы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757893" y="463077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34393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5504" y="528035"/>
            <a:ext cx="4430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Учит он читать меня</a:t>
            </a:r>
            <a:br>
              <a:rPr lang="ru-RU" sz="3200" dirty="0"/>
            </a:br>
            <a:r>
              <a:rPr lang="ru-RU" sz="3200" dirty="0"/>
              <a:t>С буквы А до буквы Я,</a:t>
            </a:r>
            <a:br>
              <a:rPr lang="ru-RU" sz="3200" dirty="0"/>
            </a:br>
            <a:r>
              <a:rPr lang="ru-RU" sz="3200" dirty="0"/>
              <a:t>Он не атлас, не словарь,</a:t>
            </a:r>
            <a:br>
              <a:rPr lang="ru-RU" sz="3200" dirty="0"/>
            </a:br>
            <a:r>
              <a:rPr lang="ru-RU" sz="3200" dirty="0"/>
              <a:t>Как зовут его</a:t>
            </a:r>
            <a:r>
              <a:rPr lang="ru-RU" sz="3200" dirty="0" smtClean="0"/>
              <a:t>?...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46" y="1120463"/>
            <a:ext cx="2255362" cy="289561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118645" y="533185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9113" y="5462618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Букварь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9448800" y="454061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7132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7780" y="528035"/>
            <a:ext cx="40053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/>
              <a:t>Буквы-значки</a:t>
            </a:r>
            <a:r>
              <a:rPr lang="ru-RU" sz="3200" dirty="0"/>
              <a:t>, как бойцы на парад,</a:t>
            </a:r>
            <a:br>
              <a:rPr lang="ru-RU" sz="3200" dirty="0"/>
            </a:br>
            <a:r>
              <a:rPr lang="ru-RU" sz="3200" dirty="0"/>
              <a:t>В строгом порядке построены в ряд.</a:t>
            </a:r>
            <a:br>
              <a:rPr lang="ru-RU" sz="3200" dirty="0"/>
            </a:br>
            <a:r>
              <a:rPr lang="ru-RU" sz="3200" dirty="0"/>
              <a:t>Каждый в условленном месте стоит.</a:t>
            </a:r>
            <a:br>
              <a:rPr lang="ru-RU" sz="3200" dirty="0"/>
            </a:br>
            <a:r>
              <a:rPr lang="ru-RU" sz="3200" dirty="0"/>
              <a:t>И называются все...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вопроса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368" y="1081927"/>
            <a:ext cx="2394417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640170" y="535761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46996" y="5719207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Алфавит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918878" y="478168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14971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7780" y="528035"/>
            <a:ext cx="4005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/>
              <a:t>Буква </a:t>
            </a:r>
            <a:r>
              <a:rPr lang="ru-RU" sz="3200" dirty="0"/>
              <a:t>первая, друзья,</a:t>
            </a:r>
            <a:br>
              <a:rPr lang="ru-RU" sz="3200" dirty="0"/>
            </a:br>
            <a:r>
              <a:rPr lang="ru-RU" sz="3200" dirty="0"/>
              <a:t>В алфавите — это</a:t>
            </a:r>
            <a:r>
              <a:rPr lang="ru-RU" sz="3200" dirty="0" smtClean="0"/>
              <a:t>...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55" y="1141593"/>
            <a:ext cx="4561311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24260" y="543389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6910" y="5641934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319823" y="4558122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054130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7780" y="528035"/>
            <a:ext cx="40053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Дельфин, весёлый наш дельфин, Играет в море не один, Там два дельфина на воде, Играя, учат букву ...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47" y="1112810"/>
            <a:ext cx="4555372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485624" y="5193813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784589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489393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21160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72271" y="553794"/>
            <a:ext cx="4005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dirty="0"/>
              <a:t>Обруч, мяч и колесо,</a:t>
            </a:r>
          </a:p>
          <a:p>
            <a:pPr fontAlgn="base"/>
            <a:r>
              <a:rPr lang="ru-RU" sz="3200" dirty="0"/>
              <a:t>Вам напомнят букву </a:t>
            </a:r>
            <a:r>
              <a:rPr lang="ru-RU" sz="3200" dirty="0" smtClean="0"/>
              <a:t>...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85" y="1184856"/>
            <a:ext cx="2414293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459866" y="4997003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758831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809408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62864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6440" y="785613"/>
            <a:ext cx="4005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Я нашёл сучок в лесу, Он похож на букву…</a:t>
            </a: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88" y="1112810"/>
            <a:ext cx="2414293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77732" y="5193813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719207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629105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48509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72271" y="528035"/>
            <a:ext cx="4005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Индюки и индюшата Интересные ребята. На индюшек посмотри И запомни букву…</a:t>
            </a:r>
            <a:r>
              <a:rPr lang="ru-RU" sz="3200" dirty="0"/>
              <a:t/>
            </a:r>
            <a:br>
              <a:rPr lang="ru-RU" sz="3200" dirty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87" y="1184856"/>
            <a:ext cx="2414293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11382" y="5357612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5814" y="5553756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719256" y="457925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081327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7780" y="528035"/>
            <a:ext cx="40053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/>
              <a:t>Волк, голодный серый волк, Выл он, выл, потом умолк. Волк сейчас сидит в траве, Волк — в траве под буквой…</a:t>
            </a:r>
            <a:br>
              <a:rPr lang="ru-RU" sz="3200" dirty="0" smtClean="0"/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48" y="1112810"/>
            <a:ext cx="4555372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755514" y="535761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2442" y="5719207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635355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373134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p1506989659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p1506989659</Template>
  <TotalTime>343</TotalTime>
  <Words>339</Words>
  <Application>Microsoft Office PowerPoint</Application>
  <PresentationFormat>Произвольный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p1506989659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playstand.ru</cp:lastModifiedBy>
  <cp:revision>20</cp:revision>
  <dcterms:created xsi:type="dcterms:W3CDTF">2020-02-29T02:38:23Z</dcterms:created>
  <dcterms:modified xsi:type="dcterms:W3CDTF">2020-09-08T20:35:47Z</dcterms:modified>
</cp:coreProperties>
</file>