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9" r:id="rId8"/>
    <p:sldId id="260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1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3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2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31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8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94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54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08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5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10D12-70D5-4621-880C-1432C15928C4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93D15-03E0-4E52-9DF8-E92E70B8F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2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Возможности 3</a:t>
            </a:r>
            <a:r>
              <a:rPr lang="en-US" dirty="0" smtClean="0"/>
              <a:t>D</a:t>
            </a:r>
            <a:r>
              <a:rPr lang="ru-RU" dirty="0" smtClean="0"/>
              <a:t> печати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подготовила: учитель информатики Кандалова В.П.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31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91" y="365125"/>
            <a:ext cx="11998036" cy="1325563"/>
          </a:xfrm>
        </p:spPr>
        <p:txBody>
          <a:bodyPr/>
          <a:lstStyle/>
          <a:p>
            <a:r>
              <a:rPr lang="ru-RU" dirty="0" smtClean="0"/>
              <a:t>Человечество стремилось к развитию технологий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нарастить производство </a:t>
            </a:r>
            <a:r>
              <a:rPr lang="ru-RU" dirty="0" smtClean="0"/>
              <a:t>продукции</a:t>
            </a:r>
            <a:endParaRPr lang="ru-RU" dirty="0" smtClean="0"/>
          </a:p>
          <a:p>
            <a:r>
              <a:rPr lang="ru-RU" dirty="0" smtClean="0"/>
              <a:t>Задача: удешевить </a:t>
            </a:r>
            <a:r>
              <a:rPr lang="ru-RU" dirty="0" smtClean="0"/>
              <a:t>материалы</a:t>
            </a:r>
          </a:p>
          <a:p>
            <a:r>
              <a:rPr lang="ru-RU" dirty="0" smtClean="0"/>
              <a:t>Как это сделать?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Выход есть!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6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037" y="-6898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Так что такое 3D-принтер?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18" y="1419225"/>
            <a:ext cx="11933382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устройство, которое позволяет создавать физические объекты, основываясь на их 3D-модели. 3D-принтер печатает объект сразу в трех плоскостях снизу вверх. 3D-принтеры работают </a:t>
            </a:r>
            <a:r>
              <a:rPr lang="ru-RU" dirty="0" smtClean="0"/>
              <a:t>с </a:t>
            </a:r>
            <a:r>
              <a:rPr lang="ru-RU" dirty="0"/>
              <a:t>различными </a:t>
            </a:r>
            <a:r>
              <a:rPr lang="ru-RU" dirty="0" smtClean="0"/>
              <a:t>материалами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Г</a:t>
            </a:r>
            <a:r>
              <a:rPr lang="ru-RU" dirty="0" smtClean="0"/>
              <a:t>лавный </a:t>
            </a:r>
            <a:r>
              <a:rPr lang="ru-RU" dirty="0"/>
              <a:t>их принцип – это послойное создание объекта.</a:t>
            </a:r>
          </a:p>
        </p:txBody>
      </p:sp>
      <p:pic>
        <p:nvPicPr>
          <p:cNvPr id="5122" name="Picture 2" descr="https://3dtoday.ru/upload/iblock/cdf/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4" t="7203" r="8406" b="3970"/>
          <a:stretch/>
        </p:blipFill>
        <p:spPr bwMode="auto">
          <a:xfrm>
            <a:off x="3994728" y="3269670"/>
            <a:ext cx="3108036" cy="330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2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использования 3D-принтеров: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Для </a:t>
            </a:r>
            <a:r>
              <a:rPr lang="ru-RU" dirty="0"/>
              <a:t>удешевления </a:t>
            </a:r>
            <a:r>
              <a:rPr lang="ru-RU" dirty="0" smtClean="0"/>
              <a:t>производства: инженерам </a:t>
            </a:r>
            <a:r>
              <a:rPr lang="ru-RU" dirty="0"/>
              <a:t>не нужно смотреть на сотни чертежей, достаточно взглянуть на реальную 3D-модель. Такую модель можно тестировать, а потом уже создать готовый вариант.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/>
              <a:t>  3D-печать </a:t>
            </a:r>
            <a:r>
              <a:rPr lang="ru-RU" dirty="0" smtClean="0"/>
              <a:t>нужна </a:t>
            </a:r>
            <a:r>
              <a:rPr lang="ru-RU" dirty="0"/>
              <a:t>для быстрого производства. </a:t>
            </a:r>
            <a:r>
              <a:rPr lang="ru-RU" dirty="0" smtClean="0"/>
              <a:t>Пока цены </a:t>
            </a:r>
            <a:r>
              <a:rPr lang="ru-RU" dirty="0"/>
              <a:t>на такие </a:t>
            </a:r>
            <a:r>
              <a:rPr lang="ru-RU" dirty="0" smtClean="0"/>
              <a:t>типы высоки</a:t>
            </a:r>
            <a:r>
              <a:rPr lang="ru-RU" dirty="0"/>
              <a:t>, но со временем </a:t>
            </a:r>
            <a:r>
              <a:rPr lang="ru-RU" dirty="0" smtClean="0"/>
              <a:t>они понизятся.</a:t>
            </a:r>
            <a:endParaRPr lang="ru-RU" dirty="0"/>
          </a:p>
        </p:txBody>
      </p:sp>
      <p:pic>
        <p:nvPicPr>
          <p:cNvPr id="4" name="Рисунок 3" descr="Изготовление макета дома своими руками: этапы и материал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11019" r="14612" b="5372"/>
          <a:stretch/>
        </p:blipFill>
        <p:spPr>
          <a:xfrm>
            <a:off x="8626763" y="4498108"/>
            <a:ext cx="3118119" cy="2198256"/>
          </a:xfrm>
          <a:prstGeom prst="rect">
            <a:avLst/>
          </a:prstGeom>
        </p:spPr>
      </p:pic>
      <p:pic>
        <p:nvPicPr>
          <p:cNvPr id="6" name="Рисунок 5" descr="Как сделать макет дома своими руками | Interesting thing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8" y="4710567"/>
            <a:ext cx="3265237" cy="198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Какие бывают 3D-принтеры?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490" y="1844097"/>
            <a:ext cx="2780659" cy="2209952"/>
          </a:xfrm>
        </p:spPr>
        <p:txBody>
          <a:bodyPr>
            <a:normAutofit/>
          </a:bodyPr>
          <a:lstStyle/>
          <a:p>
            <a:r>
              <a:rPr lang="ru-RU" dirty="0" smtClean="0"/>
              <a:t>Пищевые</a:t>
            </a:r>
          </a:p>
          <a:p>
            <a:r>
              <a:rPr lang="ru-RU" dirty="0" smtClean="0"/>
              <a:t>Строительные</a:t>
            </a:r>
          </a:p>
          <a:p>
            <a:r>
              <a:rPr lang="ru-RU" dirty="0" smtClean="0"/>
              <a:t>Военные</a:t>
            </a:r>
          </a:p>
          <a:p>
            <a:r>
              <a:rPr lang="ru-RU" dirty="0" smtClean="0"/>
              <a:t>Медицинские.</a:t>
            </a:r>
            <a:endParaRPr lang="ru-RU" dirty="0"/>
          </a:p>
        </p:txBody>
      </p:sp>
      <p:pic>
        <p:nvPicPr>
          <p:cNvPr id="3074" name="Picture 2" descr="https://ae01.alicdn.com/kf/HTB1OWSaKFXXXXclXFXXq6xXFXX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00" y="554182"/>
            <a:ext cx="2381538" cy="238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atchikidoma.ru/wp-content/uploads/2020/03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750" y="3903670"/>
            <a:ext cx="4958388" cy="278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rendymen.ru/images/sliders/3034/slide311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48" y="4054049"/>
            <a:ext cx="4278996" cy="263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2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333333"/>
                </a:solidFill>
                <a:latin typeface="YS Text"/>
              </a:rPr>
              <a:t>Что можно напечатать </a:t>
            </a:r>
            <a:r>
              <a:rPr lang="ru-RU" altLang="ru-RU" dirty="0" smtClean="0">
                <a:solidFill>
                  <a:srgbClr val="333333"/>
                </a:solidFill>
                <a:latin typeface="YS Text"/>
              </a:rPr>
              <a:t>на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 smtClean="0">
                <a:solidFill>
                  <a:srgbClr val="333333"/>
                </a:solidFill>
                <a:latin typeface="YS Text"/>
              </a:rPr>
              <a:t>3</a:t>
            </a:r>
            <a:r>
              <a:rPr lang="en-US" altLang="ru-RU" b="1" dirty="0" smtClean="0">
                <a:solidFill>
                  <a:srgbClr val="333333"/>
                </a:solidFill>
                <a:latin typeface="YS Text"/>
              </a:rPr>
              <a:t>D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>
                <a:solidFill>
                  <a:srgbClr val="333333"/>
                </a:solidFill>
                <a:latin typeface="YS Text"/>
              </a:rPr>
              <a:t>принтере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9509" y="1858903"/>
            <a:ext cx="5187189" cy="9079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76176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YS Text"/>
              </a:rPr>
              <a:t>Макеты мебели, автомобилей и холодильников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Y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YS Text"/>
              </a:rPr>
              <a:t>Медицинские протезы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r="23624" b="11152"/>
          <a:stretch/>
        </p:blipFill>
        <p:spPr>
          <a:xfrm>
            <a:off x="7767782" y="1172875"/>
            <a:ext cx="3768436" cy="3416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701" y="3916217"/>
            <a:ext cx="3151185" cy="24259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t="6084" b="7912"/>
          <a:stretch/>
        </p:blipFill>
        <p:spPr>
          <a:xfrm>
            <a:off x="286474" y="2632363"/>
            <a:ext cx="4612227" cy="26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4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800" dirty="0">
                <a:solidFill>
                  <a:srgbClr val="333333"/>
                </a:solidFill>
                <a:latin typeface="YS Text"/>
              </a:rPr>
              <a:t>Необычную посуду в современном стиле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800" dirty="0">
                <a:solidFill>
                  <a:srgbClr val="333333"/>
                </a:solidFill>
                <a:latin typeface="YS Text"/>
              </a:rPr>
              <a:t>Детские игрушки маленьких размеров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800" dirty="0">
                <a:solidFill>
                  <a:srgbClr val="333333"/>
                </a:solidFill>
                <a:latin typeface="YS Text"/>
              </a:rPr>
              <a:t>Конструкторы и детали изделий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333333"/>
                </a:solidFill>
                <a:latin typeface="YS Text"/>
              </a:rPr>
              <a:t>Что можно напечатать </a:t>
            </a:r>
            <a:r>
              <a:rPr lang="ru-RU" altLang="ru-RU" dirty="0" smtClean="0">
                <a:solidFill>
                  <a:srgbClr val="333333"/>
                </a:solidFill>
                <a:latin typeface="YS Text"/>
              </a:rPr>
              <a:t>на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 smtClean="0">
                <a:solidFill>
                  <a:srgbClr val="333333"/>
                </a:solidFill>
                <a:latin typeface="YS Text"/>
              </a:rPr>
              <a:t>3</a:t>
            </a:r>
            <a:r>
              <a:rPr lang="en-US" altLang="ru-RU" b="1" dirty="0" smtClean="0">
                <a:solidFill>
                  <a:srgbClr val="333333"/>
                </a:solidFill>
                <a:latin typeface="YS Text"/>
              </a:rPr>
              <a:t>D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>
                <a:solidFill>
                  <a:srgbClr val="333333"/>
                </a:solidFill>
                <a:latin typeface="YS Text"/>
              </a:rPr>
              <a:t>принтере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9" b="17092"/>
          <a:stretch/>
        </p:blipFill>
        <p:spPr>
          <a:xfrm>
            <a:off x="7258627" y="1560945"/>
            <a:ext cx="4693227" cy="32696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10776" r="4037" b="4666"/>
          <a:stretch/>
        </p:blipFill>
        <p:spPr>
          <a:xfrm>
            <a:off x="350982" y="2923465"/>
            <a:ext cx="3232727" cy="31888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1" t="30976" r="23783" b="3839"/>
          <a:stretch/>
        </p:blipFill>
        <p:spPr>
          <a:xfrm>
            <a:off x="3713018" y="2923465"/>
            <a:ext cx="2740604" cy="297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256" y="1147979"/>
            <a:ext cx="3625668" cy="241711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563" y="1566428"/>
            <a:ext cx="10515600" cy="4351338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333333"/>
                </a:solidFill>
                <a:latin typeface="YS Text"/>
              </a:rPr>
              <a:t>Декор специально для домашнего оформления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333333"/>
                </a:solidFill>
                <a:latin typeface="YS Text"/>
              </a:rPr>
              <a:t>Инструменты для научных исследований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333333"/>
                </a:solidFill>
                <a:latin typeface="YS Text"/>
              </a:rPr>
              <a:t>Эксклюзивные статуэтки драконов и чудесных зверей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333333"/>
                </a:solidFill>
                <a:latin typeface="YS Text"/>
              </a:rPr>
              <a:t>Посуду и аксессуары кухонной утвари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8" t="13398" r="10110" b="21903"/>
          <a:stretch/>
        </p:blipFill>
        <p:spPr>
          <a:xfrm>
            <a:off x="289567" y="4163436"/>
            <a:ext cx="4906756" cy="243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9" t="12333"/>
          <a:stretch/>
        </p:blipFill>
        <p:spPr>
          <a:xfrm>
            <a:off x="7850847" y="3701618"/>
            <a:ext cx="3617477" cy="2900218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333333"/>
                </a:solidFill>
                <a:latin typeface="YS Text"/>
              </a:rPr>
              <a:t>Что можно напечатать </a:t>
            </a:r>
            <a:r>
              <a:rPr lang="ru-RU" altLang="ru-RU" dirty="0" smtClean="0">
                <a:solidFill>
                  <a:srgbClr val="333333"/>
                </a:solidFill>
                <a:latin typeface="YS Text"/>
              </a:rPr>
              <a:t>на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 smtClean="0">
                <a:solidFill>
                  <a:srgbClr val="333333"/>
                </a:solidFill>
                <a:latin typeface="YS Text"/>
              </a:rPr>
              <a:t>3</a:t>
            </a:r>
            <a:r>
              <a:rPr lang="en-US" altLang="ru-RU" b="1" dirty="0" smtClean="0">
                <a:solidFill>
                  <a:srgbClr val="333333"/>
                </a:solidFill>
                <a:latin typeface="YS Text"/>
              </a:rPr>
              <a:t>D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b="1" dirty="0">
                <a:solidFill>
                  <a:srgbClr val="333333"/>
                </a:solidFill>
                <a:latin typeface="YS Text"/>
              </a:rPr>
              <a:t>принтере</a:t>
            </a:r>
            <a:r>
              <a:rPr lang="ru-RU" altLang="ru-RU" dirty="0">
                <a:solidFill>
                  <a:srgbClr val="333333"/>
                </a:solidFill>
                <a:latin typeface="YS Text"/>
              </a:rPr>
              <a:t>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6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умеем уже сейчас?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Создавать модели в программе </a:t>
            </a:r>
            <a:r>
              <a:rPr lang="en-US" dirty="0" smtClean="0"/>
              <a:t>Blender</a:t>
            </a:r>
            <a:r>
              <a:rPr lang="ru-RU" dirty="0" smtClean="0"/>
              <a:t>, масштабировать, изменять их по своему вкусу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/>
              <a:t>Д</a:t>
            </a:r>
            <a:r>
              <a:rPr lang="ru-RU" dirty="0" smtClean="0"/>
              <a:t>елать учебные модели для уроков.</a:t>
            </a:r>
          </a:p>
          <a:p>
            <a:r>
              <a:rPr lang="ru-RU" dirty="0" smtClean="0"/>
              <a:t>Кроме готовых моделей, создаем свои!</a:t>
            </a:r>
          </a:p>
          <a:p>
            <a:r>
              <a:rPr lang="ru-RU" dirty="0" smtClean="0"/>
              <a:t>И многое другое)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WhatsApp Image 2022-02-09 at 14.48.2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214" y="2336800"/>
            <a:ext cx="1790700" cy="2387600"/>
          </a:xfrm>
          <a:prstGeom prst="rect">
            <a:avLst/>
          </a:prstGeom>
        </p:spPr>
      </p:pic>
      <p:pic>
        <p:nvPicPr>
          <p:cNvPr id="6" name="Рисунок 5" descr="Сердце на 3Д принтере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696" y="3168072"/>
            <a:ext cx="1998518" cy="2664691"/>
          </a:xfrm>
          <a:prstGeom prst="rect">
            <a:avLst/>
          </a:prstGeom>
        </p:spPr>
      </p:pic>
      <p:pic>
        <p:nvPicPr>
          <p:cNvPr id="7" name="Рисунок 6" descr="WhatsApp Image 2021-12-03 at 14.44.56"/>
          <p:cNvPicPr>
            <a:picLocks noGrp="1" noChangeAspect="1"/>
          </p:cNvPicPr>
          <p:nvPr isPhoto="1"/>
        </p:nvPicPr>
        <p:blipFill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4" t="8462" r="26461" b="5843"/>
          <a:stretch/>
        </p:blipFill>
        <p:spPr>
          <a:xfrm>
            <a:off x="5873188" y="3920837"/>
            <a:ext cx="1961178" cy="2937163"/>
          </a:xfrm>
          <a:prstGeom prst="rect">
            <a:avLst/>
          </a:prstGeom>
        </p:spPr>
      </p:pic>
      <p:pic>
        <p:nvPicPr>
          <p:cNvPr id="8" name="Рисунок 7" descr="WhatsApp Image 2021-12-13 at 11.57.30 (1)"/>
          <p:cNvPicPr>
            <a:picLocks noGrp="1" noChangeAspect="1"/>
          </p:cNvPicPr>
          <p:nvPr isPhoto="1"/>
        </p:nvPicPr>
        <p:blipFill rotWithShape="1"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" t="24512" r="21448" b="24444"/>
          <a:stretch/>
        </p:blipFill>
        <p:spPr>
          <a:xfrm>
            <a:off x="9814214" y="96981"/>
            <a:ext cx="2322556" cy="2239819"/>
          </a:xfrm>
          <a:prstGeom prst="rect">
            <a:avLst/>
          </a:prstGeom>
        </p:spPr>
      </p:pic>
      <p:pic>
        <p:nvPicPr>
          <p:cNvPr id="9" name="Рисунок 8" descr="WhatsApp Image 2021-12-13 at 11.57.31"/>
          <p:cNvPicPr>
            <a:picLocks noGrp="1" noChangeAspect="1"/>
          </p:cNvPicPr>
          <p:nvPr isPhoto="1"/>
        </p:nvPicPr>
        <p:blipFill>
          <a:blip r:embed="rId6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361" y="3920837"/>
            <a:ext cx="1873827" cy="2498436"/>
          </a:xfrm>
          <a:prstGeom prst="rect">
            <a:avLst/>
          </a:prstGeom>
        </p:spPr>
      </p:pic>
      <p:pic>
        <p:nvPicPr>
          <p:cNvPr id="10" name="Рисунок 9" descr="WhatsApp Image 2021-12-13 at 22.11.28 (2)"/>
          <p:cNvPicPr>
            <a:picLocks noGrp="1" noChangeAspect="1"/>
          </p:cNvPicPr>
          <p:nvPr isPhoto="1"/>
        </p:nvPicPr>
        <p:blipFill>
          <a:blip r:embed="rId7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585" y="5135418"/>
            <a:ext cx="2296776" cy="1722582"/>
          </a:xfrm>
          <a:prstGeom prst="rect">
            <a:avLst/>
          </a:prstGeom>
        </p:spPr>
      </p:pic>
      <p:pic>
        <p:nvPicPr>
          <p:cNvPr id="11" name="Рисунок 10" descr="WhatsApp Image 2021-12-13 at 22.11.28"/>
          <p:cNvPicPr>
            <a:picLocks noGrp="1" noChangeAspect="1"/>
          </p:cNvPicPr>
          <p:nvPr isPhoto="1"/>
        </p:nvPicPr>
        <p:blipFill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7" y="103043"/>
            <a:ext cx="2296776" cy="172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209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YS Text</vt:lpstr>
      <vt:lpstr>Тема Office</vt:lpstr>
      <vt:lpstr>Возможности 3D печати</vt:lpstr>
      <vt:lpstr>Человечество стремилось к развитию технологий </vt:lpstr>
      <vt:lpstr>Так что такое 3D-принтер?</vt:lpstr>
      <vt:lpstr>Цель использования 3D-принтеров:</vt:lpstr>
      <vt:lpstr>Какие бывают 3D-принтеры?</vt:lpstr>
      <vt:lpstr>Что можно напечатать на 3D принтере: </vt:lpstr>
      <vt:lpstr>Что можно напечатать на 3D принтере: </vt:lpstr>
      <vt:lpstr>Что можно напечатать на 3D принтере: </vt:lpstr>
      <vt:lpstr>Что мы умеем уже сейчас?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3D печати</dc:title>
  <dc:creator>Кандалова Вера Павловна</dc:creator>
  <cp:lastModifiedBy>Кандалова Вера Павловна</cp:lastModifiedBy>
  <cp:revision>9</cp:revision>
  <dcterms:created xsi:type="dcterms:W3CDTF">2021-11-09T14:45:22Z</dcterms:created>
  <dcterms:modified xsi:type="dcterms:W3CDTF">2022-02-11T06:52:22Z</dcterms:modified>
</cp:coreProperties>
</file>