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9" r:id="rId2"/>
    <p:sldId id="270" r:id="rId3"/>
    <p:sldId id="263" r:id="rId4"/>
    <p:sldId id="257" r:id="rId5"/>
    <p:sldId id="258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64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8643B-033C-417C-B8E7-C84144435FCE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97F53-84BB-4E05-8EE7-222D5AFDE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97F53-84BB-4E05-8EE7-222D5AFDE89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4607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332656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News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Погода на английском языке с переводом — описание погоды на английс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6811" y="188640"/>
            <a:ext cx="8147189" cy="5184576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373216"/>
            <a:ext cx="381478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62928" y="5949280"/>
            <a:ext cx="3323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- It is ______________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today.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- I like </a:t>
            </a: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sunny </a:t>
            </a:r>
            <a:r>
              <a:rPr lang="en-US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and hot weather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. 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441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7675" y="620688"/>
            <a:ext cx="488632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76672"/>
            <a:ext cx="2200288" cy="1143000"/>
          </a:xfrm>
        </p:spPr>
        <p:txBody>
          <a:bodyPr/>
          <a:lstStyle/>
          <a:p>
            <a:r>
              <a:rPr lang="en-US" dirty="0" smtClean="0"/>
              <a:t>The task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571110" cy="288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958606" cy="417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0"/>
            <a:ext cx="2525266" cy="210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332656"/>
            <a:ext cx="46907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</a:t>
            </a:r>
            <a:r>
              <a:rPr lang="en-US" sz="4000" b="1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eather forecast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5372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1124744"/>
            <a:ext cx="7925199" cy="438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238256" cy="648072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/>
                </a:solidFill>
                <a:latin typeface="Comic Sans MS" pitchFamily="66" charset="0"/>
              </a:rPr>
              <a:t>to feel under the weather</a:t>
            </a:r>
            <a:endParaRPr lang="ru-RU" sz="3600" b="1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7001782" cy="401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980728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неважно себя чувствовать, нездоровиться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schemeClr val="tx1"/>
                </a:solidFill>
                <a:latin typeface="Comic Sans MS" pitchFamily="66" charset="0"/>
              </a:rPr>
              <a:t>to save up for a rainy day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052736"/>
            <a:ext cx="552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копить, хранить на чёрный день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1688"/>
            <a:ext cx="3240360" cy="330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2304256" cy="319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schemeClr val="tx1"/>
                </a:solidFill>
                <a:latin typeface="Comic Sans MS" pitchFamily="66" charset="0"/>
              </a:rPr>
              <a:t>to be on cloud </a:t>
            </a:r>
            <a:r>
              <a:rPr lang="en-US" sz="3200" b="1" u="sng" dirty="0" smtClean="0">
                <a:solidFill>
                  <a:srgbClr val="FF0000"/>
                </a:solidFill>
                <a:latin typeface="Comic Sans MS" pitchFamily="66" charset="0"/>
              </a:rPr>
              <a:t>nine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124744"/>
            <a:ext cx="552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быть на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седьмом</a:t>
            </a:r>
            <a:r>
              <a:rPr lang="ru-RU" sz="2400" dirty="0" smtClean="0">
                <a:latin typeface="Comic Sans MS" pitchFamily="66" charset="0"/>
              </a:rPr>
              <a:t> небе от счастья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3240360" cy="370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3529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schemeClr val="tx1"/>
                </a:solidFill>
                <a:latin typeface="Comic Sans MS" pitchFamily="66" charset="0"/>
              </a:rPr>
              <a:t>to see which way the wind blows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628800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не имея твердых убеждений, не будучи принципиальным, применяться, приспосабливаться к господствующим мнениям, обстоятельствам и быстро (часто — угодливо и лицемерно).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124744"/>
            <a:ext cx="4334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знать, куда ветер дует –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068960"/>
            <a:ext cx="7128792" cy="325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schemeClr val="tx1"/>
                </a:solidFill>
                <a:latin typeface="Comic Sans MS" pitchFamily="66" charset="0"/>
              </a:rPr>
              <a:t>to rain cats and dogs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052736"/>
            <a:ext cx="552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дождь льёт, как из ведра</a:t>
            </a:r>
            <a:endParaRPr lang="ru-RU" sz="2400" dirty="0"/>
          </a:p>
        </p:txBody>
      </p:sp>
      <p:sp>
        <p:nvSpPr>
          <p:cNvPr id="5122" name="AutoShape 2" descr="It rains like cats and dogs, и другие идиомы о погоде — SimpleLing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It rains like cats and dogs, и другие идиомы о погоде — SimpleLing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840760" cy="429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764704"/>
            <a:ext cx="5040560" cy="208823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> ˚ 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to feel under the weather</a:t>
            </a: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> ˚ 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to save up for a rainy day</a:t>
            </a: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> ˚ 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to be on cloud nine</a:t>
            </a:r>
            <a:r>
              <a:rPr lang="ru-RU" sz="2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> ˚ 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to rain cats and dogs</a:t>
            </a:r>
            <a:r>
              <a:rPr lang="ru-RU" sz="2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omic Sans MS" pitchFamily="66" charset="0"/>
              </a:rPr>
              <a:t> ˚ 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to see which way the wind blows</a:t>
            </a:r>
            <a:r>
              <a:rPr lang="ru-RU" sz="44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400" b="1" u="sng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400" b="1" u="sng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988841"/>
            <a:ext cx="774035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z="2000" dirty="0" smtClean="0">
                <a:latin typeface="Comic Sans MS" pitchFamily="66" charset="0"/>
              </a:rPr>
              <a:t>- Why is Sam so quiet?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	- He …………………………………………………….today.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2) – Why is Jack looking so happy these days?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 - Oh, ever since he got his new car, he ….…............................ .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3) – I’ve got $100. Let’s go shopping.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 - Don’t spend it all. It’s wise ………………………………………… .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4) We will have to </a:t>
            </a:r>
            <a:r>
              <a:rPr lang="en-US" sz="2000" b="1" dirty="0" smtClean="0">
                <a:latin typeface="Comic Sans MS" pitchFamily="66" charset="0"/>
              </a:rPr>
              <a:t>……………………………………………………</a:t>
            </a:r>
            <a:r>
              <a:rPr lang="en-US" sz="2000" dirty="0" smtClean="0">
                <a:latin typeface="Comic Sans MS" pitchFamily="66" charset="0"/>
              </a:rPr>
              <a:t> to see if we can go to London or not. </a:t>
            </a:r>
          </a:p>
          <a:p>
            <a:pPr marL="457200" indent="-457200"/>
            <a:r>
              <a:rPr lang="en-US" sz="2000" dirty="0" smtClean="0">
                <a:latin typeface="Comic Sans MS" pitchFamily="66" charset="0"/>
              </a:rPr>
              <a:t>5) 10 km from us, it ……………………………………... but in </a:t>
            </a:r>
            <a:r>
              <a:rPr lang="en-US" sz="2000" dirty="0" err="1" smtClean="0">
                <a:latin typeface="Comic Sans MS" pitchFamily="66" charset="0"/>
              </a:rPr>
              <a:t>Vormsi</a:t>
            </a:r>
            <a:r>
              <a:rPr lang="en-US" sz="2000" dirty="0" smtClean="0">
                <a:latin typeface="Comic Sans MS" pitchFamily="66" charset="0"/>
              </a:rPr>
              <a:t> the sun is shining and you cannot see a single raindrop.</a:t>
            </a:r>
          </a:p>
          <a:p>
            <a:pPr marL="457200" indent="-457200"/>
            <a:endParaRPr lang="en-US" sz="2000" dirty="0" smtClean="0">
              <a:latin typeface="Comic Sans MS" pitchFamily="66" charset="0"/>
            </a:endParaRPr>
          </a:p>
          <a:p>
            <a:pPr marL="457200" indent="-457200"/>
            <a:endParaRPr lang="en-US" sz="2000" dirty="0" smtClean="0">
              <a:latin typeface="Comic Sans MS" pitchFamily="66" charset="0"/>
            </a:endParaRPr>
          </a:p>
          <a:p>
            <a:pPr marL="457200" indent="-457200"/>
            <a:endParaRPr lang="en-US" sz="2000" dirty="0" smtClean="0">
              <a:latin typeface="Comic Sans MS" pitchFamily="66" charset="0"/>
            </a:endParaRPr>
          </a:p>
          <a:p>
            <a:pPr marL="457200" indent="-457200"/>
            <a:endParaRPr lang="en-US" sz="2000" dirty="0" smtClean="0">
              <a:latin typeface="Comic Sans MS" pitchFamily="66" charset="0"/>
            </a:endParaRPr>
          </a:p>
          <a:p>
            <a:pPr marL="457200" indent="-457200"/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204864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000" dirty="0" smtClean="0">
                <a:solidFill>
                  <a:schemeClr val="accent3"/>
                </a:solidFill>
                <a:latin typeface="Comic Sans MS" pitchFamily="66" charset="0"/>
              </a:rPr>
              <a:t> is feeling under the weather</a:t>
            </a:r>
          </a:p>
          <a:p>
            <a:pPr marL="457200" indent="-457200"/>
            <a:endParaRPr lang="ru-RU" sz="2000" dirty="0"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2852936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omic Sans MS" pitchFamily="66" charset="0"/>
              </a:rPr>
              <a:t>has been on cloud nine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501008"/>
            <a:ext cx="291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omic Sans MS" pitchFamily="66" charset="0"/>
              </a:rPr>
              <a:t>to save up for a rainy day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3789040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omic Sans MS" pitchFamily="66" charset="0"/>
              </a:rPr>
              <a:t>to see which way the wind blows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4437112"/>
            <a:ext cx="268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omic Sans MS" pitchFamily="66" charset="0"/>
              </a:rPr>
              <a:t>is raining cats and dogs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149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to feel under the weather</vt:lpstr>
      <vt:lpstr>to save up for a rainy day</vt:lpstr>
      <vt:lpstr>to be on cloud nine</vt:lpstr>
      <vt:lpstr>to see which way the wind blows</vt:lpstr>
      <vt:lpstr>to rain cats and dogs</vt:lpstr>
      <vt:lpstr> ˚ to feel under the weather  ˚ to save up for a rainy day  ˚ to be on cloud nine  ˚ to rain cats and dogs  ˚ to see which way the wind blows   </vt:lpstr>
      <vt:lpstr>Слайд 10</vt:lpstr>
      <vt:lpstr>Слайд 11</vt:lpstr>
      <vt:lpstr>The task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feel under the weather</dc:title>
  <dc:creator>istoriya</dc:creator>
  <cp:lastModifiedBy>school</cp:lastModifiedBy>
  <cp:revision>14</cp:revision>
  <dcterms:created xsi:type="dcterms:W3CDTF">2022-02-09T10:34:18Z</dcterms:created>
  <dcterms:modified xsi:type="dcterms:W3CDTF">2022-02-10T07:17:29Z</dcterms:modified>
</cp:coreProperties>
</file>