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6" r:id="rId14"/>
    <p:sldId id="287" r:id="rId15"/>
    <p:sldId id="288" r:id="rId16"/>
    <p:sldId id="289" r:id="rId17"/>
    <p:sldId id="290" r:id="rId18"/>
    <p:sldId id="283" r:id="rId19"/>
    <p:sldId id="256" r:id="rId20"/>
    <p:sldId id="270" r:id="rId21"/>
    <p:sldId id="257" r:id="rId22"/>
    <p:sldId id="292" r:id="rId23"/>
    <p:sldId id="269" r:id="rId24"/>
    <p:sldId id="291" r:id="rId25"/>
    <p:sldId id="303" r:id="rId26"/>
    <p:sldId id="268" r:id="rId27"/>
    <p:sldId id="293" r:id="rId28"/>
    <p:sldId id="300" r:id="rId29"/>
    <p:sldId id="302" r:id="rId30"/>
    <p:sldId id="301" r:id="rId31"/>
    <p:sldId id="298" r:id="rId32"/>
    <p:sldId id="299" r:id="rId33"/>
    <p:sldId id="259" r:id="rId34"/>
    <p:sldId id="294" r:id="rId35"/>
    <p:sldId id="297" r:id="rId36"/>
    <p:sldId id="296" r:id="rId37"/>
    <p:sldId id="295" r:id="rId38"/>
    <p:sldId id="284" r:id="rId39"/>
    <p:sldId id="306" r:id="rId40"/>
    <p:sldId id="285" r:id="rId41"/>
    <p:sldId id="304" r:id="rId42"/>
    <p:sldId id="305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86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100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872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415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10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941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922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673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719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9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4785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42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18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73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604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54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068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EDF5DF4-9F4A-4B34-AB75-34CCBA80F26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CD33CC-79F6-412D-9C17-18FB469DB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14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1. Что </a:t>
            </a:r>
            <a:r>
              <a:rPr lang="ru-RU" dirty="0"/>
              <a:t>такое озеро?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93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10. В чем особенность Мертвого моря?</a:t>
            </a:r>
          </a:p>
        </p:txBody>
      </p:sp>
    </p:spTree>
    <p:extLst>
      <p:ext uri="{BB962C8B-B14F-4D97-AF65-F5344CB8AC3E}">
        <p14:creationId xmlns:p14="http://schemas.microsoft.com/office/powerpoint/2010/main" val="1914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11. Является ли Байкал сточным озером? </a:t>
            </a:r>
          </a:p>
        </p:txBody>
      </p:sp>
    </p:spTree>
    <p:extLst>
      <p:ext uri="{BB962C8B-B14F-4D97-AF65-F5344CB8AC3E}">
        <p14:creationId xmlns:p14="http://schemas.microsoft.com/office/powerpoint/2010/main" val="23539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12. Где расположено озеро Чад и в чем его особенность?</a:t>
            </a:r>
          </a:p>
        </p:txBody>
      </p:sp>
    </p:spTree>
    <p:extLst>
      <p:ext uri="{BB962C8B-B14F-4D97-AF65-F5344CB8AC3E}">
        <p14:creationId xmlns:p14="http://schemas.microsoft.com/office/powerpoint/2010/main" val="271998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13. Перечислите условия образования болот</a:t>
            </a:r>
          </a:p>
        </p:txBody>
      </p:sp>
    </p:spTree>
    <p:extLst>
      <p:ext uri="{BB962C8B-B14F-4D97-AF65-F5344CB8AC3E}">
        <p14:creationId xmlns:p14="http://schemas.microsoft.com/office/powerpoint/2010/main" val="11002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14. Что такое трясина?</a:t>
            </a:r>
          </a:p>
        </p:txBody>
      </p:sp>
    </p:spTree>
    <p:extLst>
      <p:ext uri="{BB962C8B-B14F-4D97-AF65-F5344CB8AC3E}">
        <p14:creationId xmlns:p14="http://schemas.microsoft.com/office/powerpoint/2010/main" val="55561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15. Что такое торф?</a:t>
            </a:r>
          </a:p>
        </p:txBody>
      </p:sp>
    </p:spTree>
    <p:extLst>
      <p:ext uri="{BB962C8B-B14F-4D97-AF65-F5344CB8AC3E}">
        <p14:creationId xmlns:p14="http://schemas.microsoft.com/office/powerpoint/2010/main" val="51821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sz="4800" dirty="0"/>
              <a:t>16. Что такое многолетняя мерзлота и где самый обширный район ее распространения в мире?</a:t>
            </a:r>
          </a:p>
        </p:txBody>
      </p:sp>
    </p:spTree>
    <p:extLst>
      <p:ext uri="{BB962C8B-B14F-4D97-AF65-F5344CB8AC3E}">
        <p14:creationId xmlns:p14="http://schemas.microsoft.com/office/powerpoint/2010/main" val="36424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382983" y="1790701"/>
            <a:ext cx="7490690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sz="4800" dirty="0"/>
              <a:t>17. Где можно встретить </a:t>
            </a:r>
            <a:r>
              <a:rPr lang="ru-RU" sz="4800" dirty="0" err="1"/>
              <a:t>мшары</a:t>
            </a:r>
            <a:r>
              <a:rPr lang="ru-RU" sz="4800" dirty="0"/>
              <a:t>?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Какие </a:t>
            </a:r>
            <a:r>
              <a:rPr lang="ru-RU" sz="4800" dirty="0"/>
              <a:t>растения встречаются в этой </a:t>
            </a:r>
            <a:r>
              <a:rPr lang="ru-RU" sz="4800" dirty="0" smtClean="0"/>
              <a:t>экосистеме</a:t>
            </a:r>
            <a:r>
              <a:rPr lang="ru-RU" sz="4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9179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0300" y="1871131"/>
            <a:ext cx="7505700" cy="1515533"/>
          </a:xfrm>
        </p:spPr>
        <p:txBody>
          <a:bodyPr/>
          <a:lstStyle/>
          <a:p>
            <a:r>
              <a:rPr lang="ru-RU" sz="6000" dirty="0" smtClean="0"/>
              <a:t>Где расположено озеро?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(называем материк)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6307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Каспийское море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9229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3319705"/>
          </a:xfrm>
        </p:spPr>
        <p:txBody>
          <a:bodyPr/>
          <a:lstStyle/>
          <a:p>
            <a:r>
              <a:rPr lang="ru-RU" dirty="0"/>
              <a:t>2. Какого происхождения могут быть озерные котловины?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4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Байкал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6546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Чад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Африка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9104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Ньяса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Африка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3374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Виктория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Африка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2249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Танганьика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Африка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1939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Титикака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Южная Америка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240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Ладожское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6562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Онежское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9147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Баскунчак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77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Мертвое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7290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28876" y="1752601"/>
            <a:ext cx="7079192" cy="265314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ru-RU" dirty="0"/>
              <a:t>3. Приведите пример озер ледникового происхождения.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36383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Балхаш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2303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Аральское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1607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Эльтон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Евразия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5622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Верхнее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Северная Америка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5859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Гурон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Северная Америка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7991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Онтарио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Северная Америка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9724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Эри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Северная Америка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4837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Мичиган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44798" y="3809997"/>
            <a:ext cx="6815669" cy="1320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/>
              <a:t>Северная Америка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9628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150695"/>
            <a:ext cx="6815669" cy="3375123"/>
          </a:xfrm>
        </p:spPr>
        <p:txBody>
          <a:bodyPr/>
          <a:lstStyle/>
          <a:p>
            <a:r>
              <a:rPr lang="ru-RU" sz="6600" dirty="0" smtClean="0"/>
              <a:t>Тема урока: Подземные воды и ледники»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33674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352147" y="120072"/>
            <a:ext cx="4461162" cy="224366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Обнажения </a:t>
            </a:r>
            <a:r>
              <a:rPr lang="ru-RU" sz="4000" dirty="0" err="1" smtClean="0"/>
              <a:t>Козюлина</a:t>
            </a:r>
            <a:r>
              <a:rPr lang="ru-RU" sz="4000" dirty="0" smtClean="0"/>
              <a:t> оврага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3"/>
          </p:nvPr>
        </p:nvSpPr>
        <p:spPr>
          <a:xfrm>
            <a:off x="7850911" y="2826327"/>
            <a:ext cx="3602182" cy="3331948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i="1" dirty="0"/>
              <a:t>Растущий склоновый овраг имеет разрез с ископаемой почвой — свидетельство двух стадий Днепровского </a:t>
            </a:r>
            <a:r>
              <a:rPr lang="ru-RU" sz="2400" i="1" dirty="0" smtClean="0"/>
              <a:t>оледенения.</a:t>
            </a:r>
            <a:endParaRPr lang="ru-RU" sz="2400" dirty="0"/>
          </a:p>
        </p:txBody>
      </p:sp>
      <p:pic>
        <p:nvPicPr>
          <p:cNvPr id="2050" name="Picture 2" descr="http://www.dddkursk.ru/image/lenta/051507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92" y="832139"/>
            <a:ext cx="6910977" cy="428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1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01455" y="1790701"/>
            <a:ext cx="7342909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4. Как образуются озера-старицы? Приведите примеры такого озера в Курской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380867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0911" y="0"/>
            <a:ext cx="3602182" cy="224366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Волчеягодник Юлии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3"/>
          </p:nvPr>
        </p:nvSpPr>
        <p:spPr>
          <a:xfrm>
            <a:off x="7850911" y="1708727"/>
            <a:ext cx="3602182" cy="4449548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i="1" dirty="0"/>
              <a:t>Во времена последнего оледенения сам ледник не дошел до Курской области, но он был рядом и наши места были похожи на холодные альпийские луга, по которым тогда бродили стада мамонтов, северных оленей и сайгаков. По всей видимости, в те времена волчеягодник Юлии был самым обычным </a:t>
            </a:r>
            <a:r>
              <a:rPr lang="ru-RU" sz="2400" i="1" dirty="0" smtClean="0"/>
              <a:t>растением</a:t>
            </a:r>
            <a:r>
              <a:rPr lang="ru-RU" sz="2400" i="1" dirty="0"/>
              <a:t>.</a:t>
            </a:r>
            <a:endParaRPr lang="ru-RU" sz="2400" dirty="0"/>
          </a:p>
        </p:txBody>
      </p:sp>
      <p:pic>
        <p:nvPicPr>
          <p:cNvPr id="2" name="Picture 2" descr="http://apochki.prihod.ru/users/94/694/editor_files/image/P5136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85" y="712355"/>
            <a:ext cx="7261226" cy="54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31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0911" y="0"/>
            <a:ext cx="3602182" cy="224366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Шерстистый носорог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3"/>
          </p:nvPr>
        </p:nvSpPr>
        <p:spPr>
          <a:xfrm>
            <a:off x="7850911" y="1708727"/>
            <a:ext cx="3768434" cy="4449548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i="1" dirty="0"/>
              <a:t>Череп шерстистого носорога был найден в 20-х годах прошлого столетия в </a:t>
            </a:r>
            <a:r>
              <a:rPr lang="ru-RU" sz="2400" i="1" dirty="0" err="1"/>
              <a:t>Щигровском</a:t>
            </a:r>
            <a:r>
              <a:rPr lang="ru-RU" sz="2400" i="1" dirty="0"/>
              <a:t> </a:t>
            </a:r>
            <a:r>
              <a:rPr lang="ru-RU" sz="2400" i="1" dirty="0" smtClean="0"/>
              <a:t>уезде. Это </a:t>
            </a:r>
            <a:r>
              <a:rPr lang="ru-RU" sz="2400" i="1" dirty="0"/>
              <a:t>исчезнувший вид носорогов, живших в эпоху ледникового периода 300 000 – 10 000 лет назад. Изменение климата </a:t>
            </a:r>
            <a:r>
              <a:rPr lang="ru-RU" sz="2400" i="1" dirty="0" smtClean="0"/>
              <a:t>стало причиной вымирания </a:t>
            </a:r>
            <a:r>
              <a:rPr lang="ru-RU" sz="2400" i="1" dirty="0"/>
              <a:t>шерстистого носорога, как, </a:t>
            </a:r>
            <a:r>
              <a:rPr lang="ru-RU" sz="2400" i="1" dirty="0" smtClean="0"/>
              <a:t>впрочем и  </a:t>
            </a:r>
            <a:r>
              <a:rPr lang="ru-RU" sz="2400" i="1" dirty="0"/>
              <a:t>мамонта, пещерного льва, пещерного медведя...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" y="895927"/>
            <a:ext cx="7072012" cy="507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3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52655" y="0"/>
            <a:ext cx="5800438" cy="224366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Стоянка охотников на мамонтов под Курском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3"/>
          </p:nvPr>
        </p:nvSpPr>
        <p:spPr>
          <a:xfrm>
            <a:off x="5800436" y="1708727"/>
            <a:ext cx="5818909" cy="4449548"/>
          </a:xfrm>
          <a:solidFill>
            <a:schemeClr val="bg2"/>
          </a:solidFill>
        </p:spPr>
        <p:txBody>
          <a:bodyPr anchor="t">
            <a:noAutofit/>
          </a:bodyPr>
          <a:lstStyle/>
          <a:p>
            <a:r>
              <a:rPr lang="ru-RU" sz="2400" i="1" dirty="0"/>
              <a:t>В Октябрьском районе </a:t>
            </a:r>
            <a:r>
              <a:rPr lang="ru-RU" sz="2400" i="1" dirty="0" smtClean="0"/>
              <a:t>исследования ведут </a:t>
            </a:r>
            <a:r>
              <a:rPr lang="ru-RU" sz="2400" i="1" dirty="0"/>
              <a:t>столичные археологи. На месте, где около 20 тыс. лет назад жили охотники на мамонтов, сегодня работает авдеевская палеолитическая экспедиция НИИ и музея антропологии Московского государственного университета. </a:t>
            </a:r>
            <a:r>
              <a:rPr lang="ru-RU" sz="2400" i="1" dirty="0" smtClean="0"/>
              <a:t>Для ценителей исторической </a:t>
            </a:r>
            <a:r>
              <a:rPr lang="ru-RU" sz="2400" i="1" dirty="0"/>
              <a:t>науке этот уголок Курской области известен на весь мир</a:t>
            </a:r>
            <a:r>
              <a:rPr lang="ru-RU" sz="2400" i="1" dirty="0" smtClean="0"/>
              <a:t>. 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108" y="752041"/>
            <a:ext cx="4890655" cy="543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6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5. Где в России можно встретить озера в кратерах вулканов?</a:t>
            </a:r>
          </a:p>
        </p:txBody>
      </p:sp>
    </p:spTree>
    <p:extLst>
      <p:ext uri="{BB962C8B-B14F-4D97-AF65-F5344CB8AC3E}">
        <p14:creationId xmlns:p14="http://schemas.microsoft.com/office/powerpoint/2010/main" val="326622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6. Какое происхождение имеет </a:t>
            </a:r>
            <a:r>
              <a:rPr lang="ru-RU" dirty="0" err="1"/>
              <a:t>Сарезское</a:t>
            </a:r>
            <a:r>
              <a:rPr lang="ru-RU" dirty="0"/>
              <a:t> озеро в Таджикистане?</a:t>
            </a:r>
          </a:p>
        </p:txBody>
      </p:sp>
    </p:spTree>
    <p:extLst>
      <p:ext uri="{BB962C8B-B14F-4D97-AF65-F5344CB8AC3E}">
        <p14:creationId xmlns:p14="http://schemas.microsoft.com/office/powerpoint/2010/main" val="418603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7. В чем отличие водохранилища от пруда?</a:t>
            </a:r>
          </a:p>
        </p:txBody>
      </p:sp>
    </p:spTree>
    <p:extLst>
      <p:ext uri="{BB962C8B-B14F-4D97-AF65-F5344CB8AC3E}">
        <p14:creationId xmlns:p14="http://schemas.microsoft.com/office/powerpoint/2010/main" val="320967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8. Приведите примеры бессточных озер в России?</a:t>
            </a:r>
          </a:p>
        </p:txBody>
      </p:sp>
    </p:spTree>
    <p:extLst>
      <p:ext uri="{BB962C8B-B14F-4D97-AF65-F5344CB8AC3E}">
        <p14:creationId xmlns:p14="http://schemas.microsoft.com/office/powerpoint/2010/main" val="24110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43176" y="1790701"/>
            <a:ext cx="7079192" cy="3390900"/>
          </a:xfrm>
          <a:solidFill>
            <a:schemeClr val="bg1">
              <a:lumMod val="95000"/>
            </a:schemeClr>
          </a:solidFill>
        </p:spPr>
        <p:txBody>
          <a:bodyPr anchor="t"/>
          <a:lstStyle/>
          <a:p>
            <a:r>
              <a:rPr lang="ru-RU" dirty="0"/>
              <a:t>9. Приведите пример пресных озер?</a:t>
            </a:r>
          </a:p>
        </p:txBody>
      </p:sp>
    </p:spTree>
    <p:extLst>
      <p:ext uri="{BB962C8B-B14F-4D97-AF65-F5344CB8AC3E}">
        <p14:creationId xmlns:p14="http://schemas.microsoft.com/office/powerpoint/2010/main" val="180460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655</TotalTime>
  <Words>406</Words>
  <Application>Microsoft Office PowerPoint</Application>
  <PresentationFormat>Широкоэкранный</PresentationFormat>
  <Paragraphs>66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5" baseType="lpstr">
      <vt:lpstr>Arial</vt:lpstr>
      <vt:lpstr>Garamond</vt:lpstr>
      <vt:lpstr>Натуральные материалы</vt:lpstr>
      <vt:lpstr>1. Что такое озеро?</vt:lpstr>
      <vt:lpstr>2. Какого происхождения могут быть озерные котловины?</vt:lpstr>
      <vt:lpstr>3. Приведите пример озер ледникового происхождения.</vt:lpstr>
      <vt:lpstr>4. Как образуются озера-старицы? Приведите примеры такого озера в Курской области.</vt:lpstr>
      <vt:lpstr>5. Где в России можно встретить озера в кратерах вулканов?</vt:lpstr>
      <vt:lpstr>6. Какое происхождение имеет Сарезское озеро в Таджикистане?</vt:lpstr>
      <vt:lpstr>7. В чем отличие водохранилища от пруда?</vt:lpstr>
      <vt:lpstr>8. Приведите примеры бессточных озер в России?</vt:lpstr>
      <vt:lpstr>9. Приведите пример пресных озер?</vt:lpstr>
      <vt:lpstr>10. В чем особенность Мертвого моря?</vt:lpstr>
      <vt:lpstr>11. Является ли Байкал сточным озером? </vt:lpstr>
      <vt:lpstr>12. Где расположено озеро Чад и в чем его особенность?</vt:lpstr>
      <vt:lpstr>13. Перечислите условия образования болот</vt:lpstr>
      <vt:lpstr>14. Что такое трясина?</vt:lpstr>
      <vt:lpstr>15. Что такое торф?</vt:lpstr>
      <vt:lpstr>16. Что такое многолетняя мерзлота и где самый обширный район ее распространения в мире?</vt:lpstr>
      <vt:lpstr>17. Где можно встретить мшары?  Какие растения встречаются в этой экосистеме?</vt:lpstr>
      <vt:lpstr>Где расположено озеро?</vt:lpstr>
      <vt:lpstr>Каспийское море</vt:lpstr>
      <vt:lpstr>Байкал</vt:lpstr>
      <vt:lpstr>Чад</vt:lpstr>
      <vt:lpstr>Ньяса</vt:lpstr>
      <vt:lpstr>Виктория</vt:lpstr>
      <vt:lpstr>Танганьика</vt:lpstr>
      <vt:lpstr>Титикака</vt:lpstr>
      <vt:lpstr>Ладожское</vt:lpstr>
      <vt:lpstr>Онежское </vt:lpstr>
      <vt:lpstr>Баскунчак</vt:lpstr>
      <vt:lpstr>Мертвое</vt:lpstr>
      <vt:lpstr>Балхаш</vt:lpstr>
      <vt:lpstr>Аральское</vt:lpstr>
      <vt:lpstr>Эльтон</vt:lpstr>
      <vt:lpstr>Верхнее</vt:lpstr>
      <vt:lpstr>Гурон</vt:lpstr>
      <vt:lpstr>Онтарио</vt:lpstr>
      <vt:lpstr>Эри</vt:lpstr>
      <vt:lpstr>Мичиган</vt:lpstr>
      <vt:lpstr>Тема урока: Подземные воды и ледники»</vt:lpstr>
      <vt:lpstr>Обнажения Козюлина оврага</vt:lpstr>
      <vt:lpstr>Волчеягодник Юлии</vt:lpstr>
      <vt:lpstr>Шерстистый носорог</vt:lpstr>
      <vt:lpstr>Стоянка охотников на мамонтов под Курском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Что такое режим реки?</dc:title>
  <dc:creator>Учитель</dc:creator>
  <cp:lastModifiedBy>Учитель</cp:lastModifiedBy>
  <cp:revision>14</cp:revision>
  <dcterms:created xsi:type="dcterms:W3CDTF">2020-11-20T06:31:29Z</dcterms:created>
  <dcterms:modified xsi:type="dcterms:W3CDTF">2022-02-12T10:12:45Z</dcterms:modified>
</cp:coreProperties>
</file>