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0" r:id="rId5"/>
    <p:sldId id="268" r:id="rId6"/>
    <p:sldId id="281" r:id="rId7"/>
    <p:sldId id="258" r:id="rId8"/>
    <p:sldId id="275" r:id="rId9"/>
    <p:sldId id="261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0" autoAdjust="0"/>
    <p:restoredTop sz="94660"/>
  </p:normalViewPr>
  <p:slideViewPr>
    <p:cSldViewPr>
      <p:cViewPr varScale="1">
        <p:scale>
          <a:sx n="65" d="100"/>
          <a:sy n="65" d="100"/>
        </p:scale>
        <p:origin x="-11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YDIYA\Documents\15e5b5b610be34231240998040c9e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357298"/>
            <a:ext cx="3629044" cy="326676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68580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4786322"/>
            <a:ext cx="578647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«ПТИЧЬЯ СТОЛОВАЯ»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857232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ЭКОЛОГИЧЕСКАЯ АКЦИЯ: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635795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557214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(вторая младшая группа)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5572140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Автор: Малышева Л. А., воспитатель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736"/>
            <a:ext cx="8007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narisovat-snegirj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3071810"/>
            <a:ext cx="1928826" cy="1855959"/>
          </a:xfrm>
          <a:prstGeom prst="rect">
            <a:avLst/>
          </a:prstGeom>
        </p:spPr>
      </p:pic>
      <p:pic>
        <p:nvPicPr>
          <p:cNvPr id="4" name="Рисунок 3" descr="463978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928934"/>
            <a:ext cx="1857388" cy="1857388"/>
          </a:xfrm>
          <a:prstGeom prst="rect">
            <a:avLst/>
          </a:prstGeom>
        </p:spPr>
      </p:pic>
      <p:pic>
        <p:nvPicPr>
          <p:cNvPr id="5" name="Рисунок 4" descr="vorobey-425x297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4429132"/>
            <a:ext cx="1857388" cy="129798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643866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у младших дошкольников нравственных чувств через экологическое воспитание.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8143932" cy="480131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 :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Закрепить ранее полученные знания детей о зимующих птицах, их образе жизни, повадках, роли человека в жизни птиц.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Пополнить имеющиеся знания новыми сведениями.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Научить детей правильно подкармливать птиц. 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Способствовать развитию познавательной и творческой активности, любознательности детей.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Расширять кругозор и обогащать словарный запас детей, развивать связную речь.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Формировать заботливое отношение к птицам, желание помогать в трудных зимних условиях, воспитывать умение соблюдать правила поведения возле кормушек.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Прививать любовь к природе и воспитывать бережное отношение к ней.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Укреплять детско-родительские отношения.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500990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Заинтересовать детей совместно с родителями в заботе о птицах, желание помогать им в зимний период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(изготовление кормушек, подкормка птиц зимой),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что будет способствовать укреплению детско-родительских отношений.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Развитие у детей любознательности, творческих способностей, познавательной активности, коммуникативных навыков.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okormit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CA9AF"/>
              </a:clrFrom>
              <a:clrTo>
                <a:srgbClr val="BCA9A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3286124"/>
            <a:ext cx="1900237" cy="275396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488" y="214290"/>
            <a:ext cx="3357586" cy="14287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428604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направления по реализации акции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472" y="2214554"/>
            <a:ext cx="2428892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 воспитателей с детьми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42910" y="4143380"/>
            <a:ext cx="2857520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43636" y="4357694"/>
            <a:ext cx="2428892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родителей и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57950" y="2285992"/>
            <a:ext cx="2500330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215074" y="2643182"/>
            <a:ext cx="2714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преемственность с другими группами в ДОУ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500298" y="171448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571736" y="2714620"/>
            <a:ext cx="192882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4679157" y="2678901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929322" y="1643050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3286116" y="5072074"/>
            <a:ext cx="2857520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воспитателей с родителями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3464711" y="3464719"/>
            <a:ext cx="242889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85728"/>
            <a:ext cx="2428892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 воспитателей с детьми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56-300x2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357166"/>
            <a:ext cx="1905000" cy="12954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2071678"/>
            <a:ext cx="8215370" cy="43088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Беседы:«Что ты знаешь о зимующих птицах?», «Меню птиц», «Зачем помогать птицам зимой», «Правила поведение возле кормушек».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НОД: развитие речи - составление рассказов по иллюстрациям.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Чтение и разучивание стихотворений про птиц.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Разучивание пальчиковых игр.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Чтение художественной литературы: В. Звягиной «Воробей», С. А. Есенина «Поёт зима, аукает», Т.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Евдошенко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«Берегите птиц», «Зимние гости» Ю. Никонова 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Воробьишко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“Где обедал воробей” /из цикла “Детки в клетке”.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6.Подвижные игры: «Кошка и птички», «Воробышки и автомобиль».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НОД: художественное творчество – рисование «Весёлый воробей», лепка «Птички – невелички», «Рябина для снегиря», аппликация «Снегирь».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Просмотр видео «Гости птичьей столовой!».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Викторина – презентация «Зимующие птицы». (итоговое мероприятие)</a:t>
            </a:r>
          </a:p>
          <a:p>
            <a:endParaRPr lang="ru-RU" sz="1100" dirty="0" smtClean="0"/>
          </a:p>
          <a:p>
            <a:endParaRPr lang="ru-RU" sz="11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428604"/>
            <a:ext cx="2857520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773.jpg"/>
          <p:cNvPicPr>
            <a:picLocks noChangeAspect="1"/>
          </p:cNvPicPr>
          <p:nvPr/>
        </p:nvPicPr>
        <p:blipFill>
          <a:blip r:embed="rId2"/>
          <a:srcRect l="18305"/>
          <a:stretch>
            <a:fillRect/>
          </a:stretch>
        </p:blipFill>
        <p:spPr>
          <a:xfrm>
            <a:off x="6929454" y="285728"/>
            <a:ext cx="1912937" cy="17308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7356" y="2643182"/>
            <a:ext cx="5572164" cy="3416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Рассматривание иллюстраций, картинок, т/альбома, обучающих карточек про птиц.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Развитие мелкой моторики: «Обведи птичку», «Нарисуй рябину для снегиря».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Дыхательная гимнастика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Снегирек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Самостоятельная игровая деятельность детей: дидактические игры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«Собери птицу», «Что за птица?», «Кто как кричит?», «Разрезные картинки», «Чья тень?», «Кто дальше, кто ближе?», «Кто где сидит?», «Угадай, кого не стало?».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Кормление птиц в «Птичьей столовой».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7158" y="357166"/>
            <a:ext cx="2857520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воспитателей с родителями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15599608__1__16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142852"/>
            <a:ext cx="1071570" cy="1683208"/>
          </a:xfrm>
          <a:prstGeom prst="rect">
            <a:avLst/>
          </a:prstGeom>
        </p:spPr>
      </p:pic>
      <p:pic>
        <p:nvPicPr>
          <p:cNvPr id="4" name="Рисунок 3" descr="hello_html_abf8d9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180" y="214290"/>
            <a:ext cx="1799332" cy="1643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3042" y="2571744"/>
            <a:ext cx="6429420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Сообщение родителям о проведении экологической акции «Птичья столовая» в ДОУ через объявление, беседы об активном участии.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2.Познавательная информация для родителей в сети Интернет  «Чем кормить птиц зимой».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Рубрика «Хочу всё знать» для родителей о зимующих птицах нашего края.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Филворд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«Зоркий глаз». (итоговое мероприятие)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родителей по экологической акции «Птичья столовая» в папке – передвижке.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7158" y="285728"/>
            <a:ext cx="2428892" cy="150019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родителей и детей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J2JsDjMgY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668" y="285728"/>
            <a:ext cx="1122289" cy="1857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786058"/>
            <a:ext cx="7215238" cy="3416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Изготовление кормушек из бросового материала.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Сбор корма для птиц.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Наблюдение за птицами и кормление птиц  в городе.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Чтение дома детям художественной литературы про птиц.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Создание творческих работ по теме «Зимующие птицы».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72494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результате проведенной акции в группе пополнилась ППРС, дети получили много новой информации о птицах, которые зимуют рядом с нами: узнали о жизни птиц, их различиях, повадках, чем можно подкармливать птиц, а чем нельзя, приняли участие в сборе корма для птиц, вместе с родителями  изготавливали кормушки, в результате чего укрепились  детско-родительские отношения. Но главный результат акции - это усвоение детьми того, что наши пернатые друзья не смогут перезимовать, если мы не будем им помогать.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arg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429000"/>
            <a:ext cx="4381500" cy="328295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410</Words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29</cp:revision>
  <dcterms:created xsi:type="dcterms:W3CDTF">2020-03-02T13:07:46Z</dcterms:created>
  <dcterms:modified xsi:type="dcterms:W3CDTF">2022-02-12T18:28:08Z</dcterms:modified>
</cp:coreProperties>
</file>