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2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2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3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6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9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10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23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97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095BB-7843-4B57-8331-E233543FBDD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8F1F3-4FA7-4DA8-9341-B714FF736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2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изготовления печенья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C:\Users\Мегаком\Pictures\christmas-cookies-5534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82108"/>
            <a:ext cx="2880320" cy="195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егаком\Pictures\по-готовка-печений-рож-ества-7547481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42"/>
          <a:stretch/>
        </p:blipFill>
        <p:spPr bwMode="auto">
          <a:xfrm>
            <a:off x="897632" y="4256885"/>
            <a:ext cx="3314328" cy="214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егаком\Pictures\i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97" y="1700808"/>
            <a:ext cx="3222104" cy="195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1640" y="14127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1.Раскатка теста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3652093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  <a:p>
            <a:pPr algn="ctr"/>
            <a:r>
              <a:rPr lang="ru-RU" b="1" dirty="0">
                <a:solidFill>
                  <a:prstClr val="black"/>
                </a:solidFill>
              </a:rPr>
              <a:t>2.Вырезание формочками теста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1412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3.Украшение 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4021425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4.Выпекание печенья в духовке</a:t>
            </a:r>
          </a:p>
          <a:p>
            <a:pPr algn="ctr"/>
            <a:endParaRPr lang="ru-RU" b="1" dirty="0">
              <a:solidFill>
                <a:prstClr val="black"/>
              </a:solidFill>
            </a:endParaRPr>
          </a:p>
          <a:p>
            <a:pPr algn="ctr"/>
            <a:endParaRPr lang="ru-RU" b="1" dirty="0">
              <a:solidFill>
                <a:prstClr val="black"/>
              </a:solidFill>
            </a:endParaRPr>
          </a:p>
          <a:p>
            <a:pPr algn="ctr"/>
            <a:endParaRPr lang="ru-RU" b="1" dirty="0">
              <a:solidFill>
                <a:prstClr val="black"/>
              </a:solidFill>
            </a:endParaRPr>
          </a:p>
          <a:p>
            <a:pPr algn="ctr"/>
            <a:endParaRPr lang="ru-RU" b="1" dirty="0">
              <a:solidFill>
                <a:prstClr val="black"/>
              </a:solidFill>
            </a:endParaRPr>
          </a:p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3024187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612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Алгоритм изготовления печенья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изготовления печенья</dc:title>
  <dc:creator>Мегаком</dc:creator>
  <cp:lastModifiedBy>Мегаком</cp:lastModifiedBy>
  <cp:revision>1</cp:revision>
  <dcterms:created xsi:type="dcterms:W3CDTF">2022-02-12T08:53:32Z</dcterms:created>
  <dcterms:modified xsi:type="dcterms:W3CDTF">2022-02-12T08:54:37Z</dcterms:modified>
</cp:coreProperties>
</file>