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61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074-A104-40EE-9B56-F7A59DF844A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E2A1-1930-47D6-BDCB-1BAEB819A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820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074-A104-40EE-9B56-F7A59DF844A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E2A1-1930-47D6-BDCB-1BAEB819A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238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074-A104-40EE-9B56-F7A59DF844A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E2A1-1930-47D6-BDCB-1BAEB819A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77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074-A104-40EE-9B56-F7A59DF844A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E2A1-1930-47D6-BDCB-1BAEB819A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52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074-A104-40EE-9B56-F7A59DF844A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E2A1-1930-47D6-BDCB-1BAEB819A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59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074-A104-40EE-9B56-F7A59DF844A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E2A1-1930-47D6-BDCB-1BAEB819A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909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074-A104-40EE-9B56-F7A59DF844A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E2A1-1930-47D6-BDCB-1BAEB819A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424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074-A104-40EE-9B56-F7A59DF844A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E2A1-1930-47D6-BDCB-1BAEB819A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657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074-A104-40EE-9B56-F7A59DF844A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E2A1-1930-47D6-BDCB-1BAEB819A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460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074-A104-40EE-9B56-F7A59DF844A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E2A1-1930-47D6-BDCB-1BAEB819A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639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074-A104-40EE-9B56-F7A59DF844A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E2A1-1930-47D6-BDCB-1BAEB819A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577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57074-A104-40EE-9B56-F7A59DF844A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2E2A1-1930-47D6-BDCB-1BAEB819A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434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Алгоритм изготовления  птички (снегиря)</a:t>
            </a:r>
            <a:endParaRPr lang="ru-RU" dirty="0"/>
          </a:p>
        </p:txBody>
      </p:sp>
      <p:pic>
        <p:nvPicPr>
          <p:cNvPr id="8194" name="Picture 2" descr="C:\Users\Мегаком\Pictures\Новая папка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760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1.Обводка шаблона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2.Вырезание из бумаги шаблонов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 descr="C:\Users\Мегаком\Pictures\kak-sdelat-novogodnie-podelki-v-detskij-sad-svoimi-rukami-2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284" y="1600200"/>
            <a:ext cx="394843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8800"/>
            <a:ext cx="403860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568" y="1844824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004048" y="184482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97809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2766" y="548680"/>
            <a:ext cx="3944622" cy="1626195"/>
          </a:xfrm>
        </p:spPr>
        <p:txBody>
          <a:bodyPr>
            <a:normAutofit/>
          </a:bodyPr>
          <a:lstStyle/>
          <a:p>
            <a:r>
              <a:rPr lang="ru-RU" b="0" dirty="0">
                <a:solidFill>
                  <a:prstClr val="black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3.Обмотка птички нитками</a:t>
            </a:r>
            <a:br>
              <a:rPr lang="ru-RU" b="0" dirty="0">
                <a:solidFill>
                  <a:prstClr val="black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lang="ru-RU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72388" y="260648"/>
            <a:ext cx="3714411" cy="1914227"/>
          </a:xfrm>
        </p:spPr>
        <p:txBody>
          <a:bodyPr>
            <a:normAutofit/>
          </a:bodyPr>
          <a:lstStyle/>
          <a:p>
            <a:pPr algn="just"/>
            <a:r>
              <a:rPr lang="ru-RU" sz="2800" b="0" dirty="0" smtClean="0">
                <a:solidFill>
                  <a:prstClr val="black"/>
                </a:solidFill>
                <a:ea typeface="+mj-ea"/>
                <a:cs typeface="+mj-cs"/>
              </a:rPr>
              <a:t> 4.Разрезание </a:t>
            </a:r>
            <a:r>
              <a:rPr lang="ru-RU" sz="2800" b="0" dirty="0">
                <a:solidFill>
                  <a:prstClr val="black"/>
                </a:solidFill>
                <a:ea typeface="+mj-ea"/>
                <a:cs typeface="+mj-cs"/>
              </a:rPr>
              <a:t>ниток </a:t>
            </a:r>
            <a:r>
              <a:rPr lang="ru-RU" sz="2800" b="0" dirty="0" smtClean="0">
                <a:solidFill>
                  <a:prstClr val="black"/>
                </a:solidFill>
                <a:ea typeface="+mj-ea"/>
                <a:cs typeface="+mj-cs"/>
              </a:rPr>
              <a:t>   ножницами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72389" y="2157129"/>
            <a:ext cx="3714411" cy="357699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C:\Users\Мегаком\Pictures\Новая папка\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389" y="2204864"/>
            <a:ext cx="3920091" cy="3452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4041775" cy="352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5576" y="278209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972389" y="2919842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74365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620" y="274638"/>
            <a:ext cx="7092788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5.Рисование (наклеивание) глаз,</a:t>
            </a: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вставка </a:t>
            </a: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нитки между шаблонами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6.Склеивание деталей (шаблонов)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9" name="Picture 3" descr="C:\Users\Мегаком\Pictures\Новая папка\139162169_sh (1)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279" b="6976"/>
          <a:stretch/>
        </p:blipFill>
        <p:spPr bwMode="auto">
          <a:xfrm>
            <a:off x="4648200" y="1844826"/>
            <a:ext cx="403860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Мегаком\Pictures\Новая папка\139162169_sh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4008" y="1844825"/>
            <a:ext cx="403860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Мегаком\Pictures\Новая папка\detsad-1135042-1543851919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93"/>
          <a:stretch/>
        </p:blipFill>
        <p:spPr bwMode="auto">
          <a:xfrm>
            <a:off x="539750" y="1844825"/>
            <a:ext cx="395605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274957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932040" y="279573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030642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22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Алгоритм изготовления  птички (снегиря)</vt:lpstr>
      <vt:lpstr>1.Обводка шаблона 2.Вырезание из бумаги шаблонов</vt:lpstr>
      <vt:lpstr>Презентация PowerPoint</vt:lpstr>
      <vt:lpstr>,  5.Рисование (наклеивание) глаз,  вставка нитки между шаблонами  6.Склеивание деталей (шаблонов)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Мегаком</dc:creator>
  <cp:lastModifiedBy>Мегаком</cp:lastModifiedBy>
  <cp:revision>4</cp:revision>
  <dcterms:created xsi:type="dcterms:W3CDTF">2022-02-12T09:03:53Z</dcterms:created>
  <dcterms:modified xsi:type="dcterms:W3CDTF">2022-02-12T09:42:18Z</dcterms:modified>
</cp:coreProperties>
</file>