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57" r:id="rId4"/>
    <p:sldId id="258" r:id="rId5"/>
    <p:sldId id="261" r:id="rId6"/>
    <p:sldId id="262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«ЧАСОВНЯ ВАСИЛИЯ ВЕЛИКОГО»</a:t>
            </a:r>
          </a:p>
        </p:txBody>
      </p:sp>
      <p:pic>
        <p:nvPicPr>
          <p:cNvPr id="1026" name="Picture 2" descr="C:\Users\Home\Desktop\520112_1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74445" y="1100138"/>
            <a:ext cx="2817335" cy="357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797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Вместе с классными руководителями обучающиеся 1-5 классов ходили на экскурсию в часовню. Дубицкая Александра Ивановна </a:t>
            </a:r>
            <a:r>
              <a:rPr lang="ru-RU" dirty="0" smtClean="0"/>
              <a:t> </a:t>
            </a:r>
            <a:r>
              <a:rPr lang="ru-RU" dirty="0"/>
              <a:t>рассказала детям  об истории часовни, некоторых  </a:t>
            </a:r>
            <a:r>
              <a:rPr lang="ru-RU" dirty="0" smtClean="0"/>
              <a:t>иконах </a:t>
            </a:r>
            <a:r>
              <a:rPr lang="ru-RU" dirty="0"/>
              <a:t>и </a:t>
            </a:r>
            <a:r>
              <a:rPr lang="ru-RU" dirty="0" smtClean="0"/>
              <a:t>убранствах часовни. </a:t>
            </a:r>
            <a:r>
              <a:rPr lang="ru-RU" dirty="0"/>
              <a:t>Ребята с интересом слушали истории из  жизни святых.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8135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828836"/>
            <a:ext cx="5958408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Горжусь Часовней и прошу с колена</a:t>
            </a:r>
          </a:p>
          <a:p>
            <a:r>
              <a:rPr lang="ru-RU" dirty="0"/>
              <a:t>Земного блага и моральных сил</a:t>
            </a:r>
          </a:p>
          <a:p>
            <a:r>
              <a:rPr lang="ru-RU" dirty="0"/>
              <a:t>Тому, кто вырвать хочет нас из плена,</a:t>
            </a:r>
          </a:p>
          <a:p>
            <a:r>
              <a:rPr lang="ru-RU" dirty="0"/>
              <a:t>Тому, кто нам Часовню подарил.</a:t>
            </a:r>
          </a:p>
        </p:txBody>
      </p:sp>
    </p:spTree>
    <p:extLst>
      <p:ext uri="{BB962C8B-B14F-4D97-AF65-F5344CB8AC3E}">
        <p14:creationId xmlns:p14="http://schemas.microsoft.com/office/powerpoint/2010/main" val="371997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413338"/>
            <a:ext cx="4572000" cy="20313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/>
              <a:t>Родина у человека бывает всегда одна, её не выбирают. Любовь к Отчизне начинается с любви к своей семье, своему дому, своему населённому пункту. Но именно она является тем мерилом, чем проверяется жизнь человека, местом, где остаются его дела, где хранится память о нём.</a:t>
            </a:r>
          </a:p>
        </p:txBody>
      </p:sp>
    </p:spTree>
    <p:extLst>
      <p:ext uri="{BB962C8B-B14F-4D97-AF65-F5344CB8AC3E}">
        <p14:creationId xmlns:p14="http://schemas.microsoft.com/office/powerpoint/2010/main" val="4121628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Посещение часовни учащимися школы №</a:t>
            </a:r>
            <a:r>
              <a:rPr lang="ru-RU" dirty="0" smtClean="0"/>
              <a:t>6</a:t>
            </a:r>
            <a:br>
              <a:rPr lang="ru-RU" dirty="0" smtClean="0"/>
            </a:br>
            <a:r>
              <a:rPr lang="ru-RU" dirty="0" smtClean="0"/>
              <a:t> х. Тельмана </a:t>
            </a:r>
            <a:r>
              <a:rPr lang="ru-RU" b="1" dirty="0"/>
              <a:t>Святителя Василия Великого.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D:\Уралёва Т.М\фото часовня\[000008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12660" y="1100138"/>
            <a:ext cx="3940905" cy="357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9807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Уралёва Т.М\фото часовня\[000009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08720"/>
            <a:ext cx="626469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000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Уралёва Т.М\фото часовня\[000013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92696"/>
            <a:ext cx="5904656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943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Уралёва Т.М\фото часовня\[000012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4664"/>
            <a:ext cx="6840760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613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фото часовня\[000010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828675"/>
            <a:ext cx="6192688" cy="5284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18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22</TotalTime>
  <Words>109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Углы</vt:lpstr>
      <vt:lpstr>«ЧАСОВНЯ ВАСИЛИЯ ВЕЛИКОГО»</vt:lpstr>
      <vt:lpstr>Презентация PowerPoint</vt:lpstr>
      <vt:lpstr>Презентация PowerPoint</vt:lpstr>
      <vt:lpstr>Презентация PowerPoint</vt:lpstr>
      <vt:lpstr>Посещение часовни учащимися школы №6  х. Тельмана Святителя Василия Великого.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«ЧАСОВНЯ ВАСИЛИЯ ВЕЛИКОГО»</dc:title>
  <dc:creator>Home</dc:creator>
  <cp:lastModifiedBy>Инна</cp:lastModifiedBy>
  <cp:revision>9</cp:revision>
  <dcterms:created xsi:type="dcterms:W3CDTF">2022-02-11T20:28:59Z</dcterms:created>
  <dcterms:modified xsi:type="dcterms:W3CDTF">2022-02-11T21:32:29Z</dcterms:modified>
</cp:coreProperties>
</file>