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57D9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46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3C7EF-BDAD-4D7C-8258-EA3C853964D1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5" Type="http://schemas.openxmlformats.org/officeDocument/2006/relationships/image" Target="../media/image14.gi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"/>
            <a:ext cx="6315092" cy="7143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cs typeface="Mongolian Baiti" pitchFamily="66" charset="0"/>
              </a:rPr>
              <a:t>Дидактические игры</a:t>
            </a:r>
            <a:endParaRPr lang="ru-RU" b="1" dirty="0">
              <a:solidFill>
                <a:srgbClr val="C00000"/>
              </a:solidFill>
              <a:cs typeface="Mongolian Baiti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00232" y="2214554"/>
            <a:ext cx="1500198" cy="148590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5" name="Овал 4"/>
          <p:cNvSpPr/>
          <p:nvPr/>
        </p:nvSpPr>
        <p:spPr>
          <a:xfrm>
            <a:off x="3714744" y="3429000"/>
            <a:ext cx="1285884" cy="12715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6" name="Трапеция 5"/>
          <p:cNvSpPr/>
          <p:nvPr/>
        </p:nvSpPr>
        <p:spPr>
          <a:xfrm>
            <a:off x="3929058" y="2285992"/>
            <a:ext cx="1500198" cy="1000132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7" name="Трапеция 6"/>
          <p:cNvSpPr/>
          <p:nvPr/>
        </p:nvSpPr>
        <p:spPr>
          <a:xfrm>
            <a:off x="5000628" y="3929066"/>
            <a:ext cx="1500198" cy="1214446"/>
          </a:xfrm>
          <a:prstGeom prst="trapezoi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3786190"/>
            <a:ext cx="1285884" cy="127159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9" name="Блок-схема: решение 8"/>
          <p:cNvSpPr/>
          <p:nvPr/>
        </p:nvSpPr>
        <p:spPr>
          <a:xfrm>
            <a:off x="5072066" y="2571744"/>
            <a:ext cx="2071702" cy="1428760"/>
          </a:xfrm>
          <a:prstGeom prst="flowChartDecisi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pic>
        <p:nvPicPr>
          <p:cNvPr id="4097" name="Picture 1" descr="C:\Users\NEW\Desktop\Новая папка (6)\0_bfb1d_feec53fd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643050"/>
            <a:ext cx="928694" cy="1654705"/>
          </a:xfrm>
          <a:prstGeom prst="rect">
            <a:avLst/>
          </a:prstGeom>
          <a:noFill/>
        </p:spPr>
      </p:pic>
      <p:pic>
        <p:nvPicPr>
          <p:cNvPr id="4098" name="Picture 2" descr="C:\Users\NEW\Desktop\Новая папка (6)\0_bfb20_24b97424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857628"/>
            <a:ext cx="1174953" cy="1480868"/>
          </a:xfrm>
          <a:prstGeom prst="rect">
            <a:avLst/>
          </a:prstGeom>
          <a:noFill/>
        </p:spPr>
      </p:pic>
      <p:pic>
        <p:nvPicPr>
          <p:cNvPr id="4099" name="Picture 3" descr="C:\Users\NEW\Desktop\Новая папка (6)\0_bfb21_dd60d253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1214422"/>
            <a:ext cx="1179513" cy="1563688"/>
          </a:xfrm>
          <a:prstGeom prst="rect">
            <a:avLst/>
          </a:prstGeom>
          <a:noFill/>
        </p:spPr>
      </p:pic>
      <p:pic>
        <p:nvPicPr>
          <p:cNvPr id="4100" name="Picture 4" descr="C:\Users\NEW\Desktop\Новая папка (6)\0_bfb1f_e16072ad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2714620"/>
            <a:ext cx="1155700" cy="1597025"/>
          </a:xfrm>
          <a:prstGeom prst="rect">
            <a:avLst/>
          </a:prstGeom>
          <a:noFill/>
        </p:spPr>
      </p:pic>
      <p:pic>
        <p:nvPicPr>
          <p:cNvPr id="4101" name="Picture 5" descr="C:\Users\NEW\Desktop\Новая папка (6)\0_bfb22_23f25a3c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1428736"/>
            <a:ext cx="1143008" cy="1477977"/>
          </a:xfrm>
          <a:prstGeom prst="rect">
            <a:avLst/>
          </a:prstGeom>
          <a:noFill/>
        </p:spPr>
      </p:pic>
      <p:pic>
        <p:nvPicPr>
          <p:cNvPr id="4102" name="Picture 6" descr="C:\Users\NEW\Desktop\Новая папка (6)\0_bfb23_939bd848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4357694"/>
            <a:ext cx="1001252" cy="1427004"/>
          </a:xfrm>
          <a:prstGeom prst="rect">
            <a:avLst/>
          </a:prstGeom>
          <a:noFill/>
        </p:spPr>
      </p:pic>
      <p:pic>
        <p:nvPicPr>
          <p:cNvPr id="4103" name="Picture 7" descr="C:\Users\NEW\Desktop\Новая папка (6)\0_bfb24_dfe1badc_X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4357694"/>
            <a:ext cx="1071686" cy="1311577"/>
          </a:xfrm>
          <a:prstGeom prst="rect">
            <a:avLst/>
          </a:prstGeom>
          <a:noFill/>
        </p:spPr>
      </p:pic>
      <p:pic>
        <p:nvPicPr>
          <p:cNvPr id="4104" name="Picture 8" descr="C:\Users\NEW\Desktop\Новая папка (6)\0_bfb25_50193854_XL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2500306"/>
            <a:ext cx="1214446" cy="1567428"/>
          </a:xfrm>
          <a:prstGeom prst="rect">
            <a:avLst/>
          </a:prstGeom>
          <a:noFill/>
        </p:spPr>
      </p:pic>
      <p:pic>
        <p:nvPicPr>
          <p:cNvPr id="4105" name="Picture 9" descr="C:\Users\NEW\Desktop\Новая папка (6)\0_bfb1b_771f330b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3429000"/>
            <a:ext cx="1199482" cy="1494195"/>
          </a:xfrm>
          <a:prstGeom prst="rect">
            <a:avLst/>
          </a:prstGeom>
          <a:noFill/>
        </p:spPr>
      </p:pic>
      <p:pic>
        <p:nvPicPr>
          <p:cNvPr id="24" name="Рисунок 23" descr="b30055d72c217cb3cdfbef390b4abf19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509290">
            <a:off x="7179283" y="4254565"/>
            <a:ext cx="1035790" cy="716540"/>
          </a:xfrm>
          <a:prstGeom prst="rect">
            <a:avLst/>
          </a:prstGeom>
        </p:spPr>
      </p:pic>
      <p:pic>
        <p:nvPicPr>
          <p:cNvPr id="28" name="Рисунок 27" descr="0_b1d3f_d0087229_orig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4282" y="-285776"/>
            <a:ext cx="4762500" cy="4629150"/>
          </a:xfrm>
          <a:prstGeom prst="rect">
            <a:avLst/>
          </a:prstGeom>
        </p:spPr>
      </p:pic>
      <p:pic>
        <p:nvPicPr>
          <p:cNvPr id="29" name="Рисунок 28" descr="b30055d72c217cb3cdfbef390b4abf19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9945581">
            <a:off x="7951963" y="4993931"/>
            <a:ext cx="1080412" cy="747408"/>
          </a:xfrm>
          <a:prstGeom prst="rect">
            <a:avLst/>
          </a:prstGeom>
        </p:spPr>
      </p:pic>
      <p:pic>
        <p:nvPicPr>
          <p:cNvPr id="2050" name="Picture 2" descr="C:\Users\NEW\Desktop\зима\анимация\картинки-анимашки\animal\0_a6bb4_3a476e1a_S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857232"/>
            <a:ext cx="542925" cy="438150"/>
          </a:xfrm>
          <a:prstGeom prst="rect">
            <a:avLst/>
          </a:prstGeom>
          <a:noFill/>
        </p:spPr>
      </p:pic>
      <p:pic>
        <p:nvPicPr>
          <p:cNvPr id="2051" name="Picture 3" descr="C:\Users\NEW\Desktop\зима\анимация\картинки-анимашки\animal\0_a6b90_eb88190a_S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43570" y="5286388"/>
            <a:ext cx="1428750" cy="895350"/>
          </a:xfrm>
          <a:prstGeom prst="rect">
            <a:avLst/>
          </a:prstGeom>
          <a:noFill/>
        </p:spPr>
      </p:pic>
      <p:pic>
        <p:nvPicPr>
          <p:cNvPr id="2052" name="Picture 4" descr="C:\Users\NEW\Desktop\зима\анимация\картинки-анимашки\animal\0_a6b65_6c992d56_S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715250" y="1500174"/>
            <a:ext cx="1428750" cy="1038225"/>
          </a:xfrm>
          <a:prstGeom prst="rect">
            <a:avLst/>
          </a:prstGeom>
          <a:noFill/>
        </p:spPr>
      </p:pic>
      <p:pic>
        <p:nvPicPr>
          <p:cNvPr id="2053" name="Picture 5" descr="C:\Users\NEW\Desktop\зима\анимация\картинки-анимашки\бабочки и цветочки\4347c9a3cc2cd18ae948f9e5a9a0e1b0.gif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85720" y="4357694"/>
            <a:ext cx="15240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500694" cy="5111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Д/И «НАЙДИ СОСЕДЕЙ ЧИСЛА»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2000264" cy="190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143248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929198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285860"/>
            <a:ext cx="188119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929198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143248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5" y="1285860"/>
            <a:ext cx="178595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929198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143248"/>
            <a:ext cx="18811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929190" y="1571612"/>
          <a:ext cx="714380" cy="1188720"/>
        </p:xfrm>
        <a:graphic>
          <a:graphicData uri="http://schemas.openxmlformats.org/drawingml/2006/table">
            <a:tbl>
              <a:tblPr/>
              <a:tblGrid>
                <a:gridCol w="714380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sz="7200" b="1" dirty="0"/>
                        <a:t>8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142976" y="1643050"/>
          <a:ext cx="761984" cy="1237302"/>
        </p:xfrm>
        <a:graphic>
          <a:graphicData uri="http://schemas.openxmlformats.org/drawingml/2006/table">
            <a:tbl>
              <a:tblPr/>
              <a:tblGrid>
                <a:gridCol w="761984"/>
              </a:tblGrid>
              <a:tr h="1237302">
                <a:tc>
                  <a:txBody>
                    <a:bodyPr/>
                    <a:lstStyle/>
                    <a:p>
                      <a:r>
                        <a:rPr lang="ru-RU" sz="7200" b="1" dirty="0"/>
                        <a:t>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071802" y="3429000"/>
          <a:ext cx="690546" cy="1188720"/>
        </p:xfrm>
        <a:graphic>
          <a:graphicData uri="http://schemas.openxmlformats.org/drawingml/2006/table">
            <a:tbl>
              <a:tblPr/>
              <a:tblGrid>
                <a:gridCol w="690546"/>
              </a:tblGrid>
              <a:tr h="1094426">
                <a:tc>
                  <a:txBody>
                    <a:bodyPr/>
                    <a:lstStyle/>
                    <a:p>
                      <a:r>
                        <a:rPr lang="ru-RU" sz="7200" b="1" dirty="0"/>
                        <a:t>5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143240" y="5143512"/>
          <a:ext cx="690546" cy="1188720"/>
        </p:xfrm>
        <a:graphic>
          <a:graphicData uri="http://schemas.openxmlformats.org/drawingml/2006/table">
            <a:tbl>
              <a:tblPr/>
              <a:tblGrid>
                <a:gridCol w="690546"/>
              </a:tblGrid>
              <a:tr h="1117282">
                <a:tc>
                  <a:txBody>
                    <a:bodyPr/>
                    <a:lstStyle/>
                    <a:p>
                      <a:r>
                        <a:rPr lang="ru-RU" sz="7200" b="1" dirty="0"/>
                        <a:t>9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858016" y="4357694"/>
          <a:ext cx="690546" cy="1188720"/>
        </p:xfrm>
        <a:graphic>
          <a:graphicData uri="http://schemas.openxmlformats.org/drawingml/2006/table">
            <a:tbl>
              <a:tblPr/>
              <a:tblGrid>
                <a:gridCol w="690546"/>
              </a:tblGrid>
              <a:tr h="1117282">
                <a:tc>
                  <a:txBody>
                    <a:bodyPr/>
                    <a:lstStyle/>
                    <a:p>
                      <a:r>
                        <a:rPr lang="ru-RU" sz="7200" b="1" dirty="0"/>
                        <a:t>7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929454" y="2571744"/>
          <a:ext cx="642942" cy="1188720"/>
        </p:xfrm>
        <a:graphic>
          <a:graphicData uri="http://schemas.openxmlformats.org/drawingml/2006/table">
            <a:tbl>
              <a:tblPr/>
              <a:tblGrid>
                <a:gridCol w="642942"/>
              </a:tblGrid>
              <a:tr h="104584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7000892" y="1428736"/>
          <a:ext cx="660742" cy="1260158"/>
        </p:xfrm>
        <a:graphic>
          <a:graphicData uri="http://schemas.openxmlformats.org/drawingml/2006/table">
            <a:tbl>
              <a:tblPr/>
              <a:tblGrid>
                <a:gridCol w="660742"/>
              </a:tblGrid>
              <a:tr h="1260158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7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929454" y="5357826"/>
          <a:ext cx="571504" cy="1463040"/>
        </p:xfrm>
        <a:graphic>
          <a:graphicData uri="http://schemas.openxmlformats.org/drawingml/2006/table">
            <a:tbl>
              <a:tblPr/>
              <a:tblGrid>
                <a:gridCol w="571504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200" b="1" dirty="0" smtClean="0"/>
                        <a:t>4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929454" y="3429000"/>
          <a:ext cx="589304" cy="1188720"/>
        </p:xfrm>
        <a:graphic>
          <a:graphicData uri="http://schemas.openxmlformats.org/drawingml/2006/table">
            <a:tbl>
              <a:tblPr/>
              <a:tblGrid>
                <a:gridCol w="5893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8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715140" y="428604"/>
          <a:ext cx="1119174" cy="1188720"/>
        </p:xfrm>
        <a:graphic>
          <a:graphicData uri="http://schemas.openxmlformats.org/drawingml/2006/table">
            <a:tbl>
              <a:tblPr/>
              <a:tblGrid>
                <a:gridCol w="1119174"/>
              </a:tblGrid>
              <a:tr h="116586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10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643834" y="1928802"/>
          <a:ext cx="1119174" cy="1188720"/>
        </p:xfrm>
        <a:graphic>
          <a:graphicData uri="http://schemas.openxmlformats.org/drawingml/2006/table">
            <a:tbl>
              <a:tblPr/>
              <a:tblGrid>
                <a:gridCol w="1119174"/>
              </a:tblGrid>
              <a:tr h="116586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10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786710" y="5072074"/>
          <a:ext cx="589304" cy="1188720"/>
        </p:xfrm>
        <a:graphic>
          <a:graphicData uri="http://schemas.openxmlformats.org/drawingml/2006/table">
            <a:tbl>
              <a:tblPr/>
              <a:tblGrid>
                <a:gridCol w="5893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8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7929586" y="714356"/>
          <a:ext cx="642942" cy="1188720"/>
        </p:xfrm>
        <a:graphic>
          <a:graphicData uri="http://schemas.openxmlformats.org/drawingml/2006/table">
            <a:tbl>
              <a:tblPr/>
              <a:tblGrid>
                <a:gridCol w="642942"/>
              </a:tblGrid>
              <a:tr h="104584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8072462" y="407194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5</a:t>
            </a:r>
            <a:endParaRPr lang="ru-RU" sz="6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786710" y="335756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358214" y="542926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2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84 0.00023 L -0.4198 0.00023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9 -1.83669E-6 L -0.61979 -0.28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94633E-6 L -0.2283 0.13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05 0.02891 L -0.62847 0.249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601 L -0.22466 0.680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Д/И «Добавь недостающую цепочку»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0" y="85723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42844" y="5429264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071934" y="85723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858148" y="1714488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00010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857496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4" name="Прямоугольник 13"/>
          <p:cNvSpPr/>
          <p:nvPr/>
        </p:nvSpPr>
        <p:spPr>
          <a:xfrm>
            <a:off x="8001024" y="5572140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5" name="Прямоугольник 14"/>
          <p:cNvSpPr/>
          <p:nvPr/>
        </p:nvSpPr>
        <p:spPr>
          <a:xfrm>
            <a:off x="7286644" y="1142984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6" name="Овал 15"/>
          <p:cNvSpPr/>
          <p:nvPr/>
        </p:nvSpPr>
        <p:spPr>
          <a:xfrm>
            <a:off x="5214942" y="92867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7" name="Овал 16"/>
          <p:cNvSpPr/>
          <p:nvPr/>
        </p:nvSpPr>
        <p:spPr>
          <a:xfrm>
            <a:off x="7572396" y="271462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8" name="Овал 17"/>
          <p:cNvSpPr/>
          <p:nvPr/>
        </p:nvSpPr>
        <p:spPr>
          <a:xfrm>
            <a:off x="1000100" y="92867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19" name="Овал 18"/>
          <p:cNvSpPr/>
          <p:nvPr/>
        </p:nvSpPr>
        <p:spPr>
          <a:xfrm>
            <a:off x="2143108" y="5643578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0" name="Трапеция 19"/>
          <p:cNvSpPr/>
          <p:nvPr/>
        </p:nvSpPr>
        <p:spPr>
          <a:xfrm>
            <a:off x="6143636" y="1142984"/>
            <a:ext cx="914400" cy="727995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1" name="Трапеция 20"/>
          <p:cNvSpPr/>
          <p:nvPr/>
        </p:nvSpPr>
        <p:spPr>
          <a:xfrm>
            <a:off x="2000232" y="1071546"/>
            <a:ext cx="914400" cy="727995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2" name="Трапеция 21"/>
          <p:cNvSpPr/>
          <p:nvPr/>
        </p:nvSpPr>
        <p:spPr>
          <a:xfrm>
            <a:off x="6643702" y="2928934"/>
            <a:ext cx="914400" cy="727995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3" name="Трапеция 22"/>
          <p:cNvSpPr/>
          <p:nvPr/>
        </p:nvSpPr>
        <p:spPr>
          <a:xfrm>
            <a:off x="1285852" y="5857892"/>
            <a:ext cx="914400" cy="727995"/>
          </a:xfrm>
          <a:prstGeom prst="trapezoid">
            <a:avLst/>
          </a:prstGeom>
          <a:solidFill>
            <a:srgbClr val="EB57D9"/>
          </a:solidFill>
          <a:ln>
            <a:solidFill>
              <a:srgbClr val="EB57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4" name="Трапеция 23"/>
          <p:cNvSpPr/>
          <p:nvPr/>
        </p:nvSpPr>
        <p:spPr>
          <a:xfrm>
            <a:off x="4357686" y="5786454"/>
            <a:ext cx="914400" cy="727995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5" name="Блок-схема: решение 24"/>
          <p:cNvSpPr/>
          <p:nvPr/>
        </p:nvSpPr>
        <p:spPr>
          <a:xfrm>
            <a:off x="6357950" y="5715016"/>
            <a:ext cx="1428760" cy="857256"/>
          </a:xfrm>
          <a:prstGeom prst="flowChartDecisi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143240" y="5572140"/>
            <a:ext cx="1060704" cy="914400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29" name="Овал 28"/>
          <p:cNvSpPr/>
          <p:nvPr/>
        </p:nvSpPr>
        <p:spPr>
          <a:xfrm>
            <a:off x="4286248" y="4786322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sp>
        <p:nvSpPr>
          <p:cNvPr id="31" name="Прямоугольник 30"/>
          <p:cNvSpPr/>
          <p:nvPr/>
        </p:nvSpPr>
        <p:spPr>
          <a:xfrm>
            <a:off x="5357818" y="5643578"/>
            <a:ext cx="914400" cy="914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06 -0.05367 L 0.47361 -0.3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11636 L 0.1606 -0.399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20842E-6 L -0.19687 -0.38839 " pathEditMode="relative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9579E-6 L -0.70086 -0.3567 " pathEditMode="relative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9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6540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Д/И «Найди закономерность и добавь предмет»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1952628" cy="177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496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4643445"/>
            <a:ext cx="1857388" cy="181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071546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643445"/>
            <a:ext cx="1928826" cy="1880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071546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857496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786057"/>
            <a:ext cx="1928826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643446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142984"/>
            <a:ext cx="1500198" cy="1393041"/>
          </a:xfrm>
          <a:prstGeom prst="rect">
            <a:avLst/>
          </a:prstGeom>
          <a:noFill/>
        </p:spPr>
      </p:pic>
      <p:pic>
        <p:nvPicPr>
          <p:cNvPr id="14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1142984"/>
            <a:ext cx="1500198" cy="1393041"/>
          </a:xfrm>
          <a:prstGeom prst="rect">
            <a:avLst/>
          </a:prstGeom>
          <a:noFill/>
        </p:spPr>
      </p:pic>
      <p:pic>
        <p:nvPicPr>
          <p:cNvPr id="15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786322"/>
            <a:ext cx="1500198" cy="1393041"/>
          </a:xfrm>
          <a:prstGeom prst="rect">
            <a:avLst/>
          </a:prstGeom>
          <a:noFill/>
        </p:spPr>
      </p:pic>
      <p:pic>
        <p:nvPicPr>
          <p:cNvPr id="2060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142984"/>
            <a:ext cx="1714512" cy="1575851"/>
          </a:xfrm>
          <a:prstGeom prst="rect">
            <a:avLst/>
          </a:prstGeom>
          <a:noFill/>
        </p:spPr>
      </p:pic>
      <p:pic>
        <p:nvPicPr>
          <p:cNvPr id="17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2928934"/>
            <a:ext cx="1785950" cy="1575851"/>
          </a:xfrm>
          <a:prstGeom prst="rect">
            <a:avLst/>
          </a:prstGeom>
          <a:noFill/>
        </p:spPr>
      </p:pic>
      <p:pic>
        <p:nvPicPr>
          <p:cNvPr id="18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4714884"/>
            <a:ext cx="1714512" cy="1575851"/>
          </a:xfrm>
          <a:prstGeom prst="rect">
            <a:avLst/>
          </a:prstGeom>
          <a:noFill/>
        </p:spPr>
      </p:pic>
      <p:pic>
        <p:nvPicPr>
          <p:cNvPr id="2061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1142984"/>
            <a:ext cx="1500198" cy="1370019"/>
          </a:xfrm>
          <a:prstGeom prst="rect">
            <a:avLst/>
          </a:prstGeom>
          <a:noFill/>
        </p:spPr>
      </p:pic>
      <p:pic>
        <p:nvPicPr>
          <p:cNvPr id="20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2428868"/>
            <a:ext cx="1500198" cy="1370019"/>
          </a:xfrm>
          <a:prstGeom prst="rect">
            <a:avLst/>
          </a:prstGeom>
          <a:noFill/>
        </p:spPr>
      </p:pic>
      <p:pic>
        <p:nvPicPr>
          <p:cNvPr id="22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572008"/>
            <a:ext cx="1500198" cy="1393041"/>
          </a:xfrm>
          <a:prstGeom prst="rect">
            <a:avLst/>
          </a:prstGeom>
          <a:noFill/>
        </p:spPr>
      </p:pic>
      <p:pic>
        <p:nvPicPr>
          <p:cNvPr id="23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488" y="3429000"/>
            <a:ext cx="1714512" cy="1575851"/>
          </a:xfrm>
          <a:prstGeom prst="rect">
            <a:avLst/>
          </a:prstGeom>
          <a:noFill/>
        </p:spPr>
      </p:pic>
      <p:pic>
        <p:nvPicPr>
          <p:cNvPr id="24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2857496"/>
            <a:ext cx="1500198" cy="1370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64955E-7 L -0.63941 0.273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59 0.06708 L -0.64722 0.350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Д/И «Найди отличия»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20" y="1142984"/>
            <a:ext cx="1714512" cy="1785950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85720" y="2857496"/>
            <a:ext cx="1714512" cy="1785950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85720" y="4643446"/>
            <a:ext cx="1714512" cy="1785950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000232" y="1142984"/>
            <a:ext cx="1714512" cy="1785950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000232" y="2857496"/>
            <a:ext cx="1714512" cy="1785950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000232" y="4643446"/>
            <a:ext cx="1714512" cy="1785950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7143768" y="1142984"/>
            <a:ext cx="1714512" cy="1785950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429256" y="1142984"/>
            <a:ext cx="1714512" cy="1785950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143768" y="2928934"/>
            <a:ext cx="1714512" cy="1785950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429256" y="2928934"/>
            <a:ext cx="1714512" cy="1785950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7143768" y="4714884"/>
            <a:ext cx="1714512" cy="1785950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5429256" y="4714884"/>
            <a:ext cx="1714512" cy="1785950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71472" y="1357298"/>
            <a:ext cx="1285884" cy="1357322"/>
          </a:xfrm>
          <a:prstGeom prst="triangl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/>
          </a:p>
        </p:txBody>
      </p:sp>
      <p:cxnSp>
        <p:nvCxnSpPr>
          <p:cNvPr id="26" name="Прямая соединительная линия 25"/>
          <p:cNvCxnSpPr>
            <a:stCxn id="24" idx="0"/>
            <a:endCxn id="24" idx="3"/>
          </p:cNvCxnSpPr>
          <p:nvPr/>
        </p:nvCxnSpPr>
        <p:spPr>
          <a:xfrm rot="16200000" flipH="1">
            <a:off x="535753" y="2035959"/>
            <a:ext cx="135732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964381" y="2250273"/>
            <a:ext cx="92869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71472" y="2285992"/>
            <a:ext cx="857256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07191" y="2536025"/>
            <a:ext cx="35719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1428728" y="2500306"/>
            <a:ext cx="42862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42910" y="3143248"/>
            <a:ext cx="1143008" cy="1401764"/>
          </a:xfrm>
          <a:prstGeom prst="diamond">
            <a:avLst/>
          </a:prstGeom>
          <a:solidFill>
            <a:srgbClr val="EB57D9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514326" y="3771898"/>
            <a:ext cx="140176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1142976" y="3857628"/>
            <a:ext cx="71438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72266" y="3856834"/>
            <a:ext cx="71438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893737" y="3821115"/>
            <a:ext cx="92869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607985" y="3821115"/>
            <a:ext cx="92869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1464447" y="3893347"/>
            <a:ext cx="35719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642910" y="3857628"/>
            <a:ext cx="28575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03" name="Oval 7"/>
          <p:cNvSpPr>
            <a:spLocks noChangeArrowheads="1"/>
          </p:cNvSpPr>
          <p:nvPr/>
        </p:nvSpPr>
        <p:spPr bwMode="auto">
          <a:xfrm rot="2145046">
            <a:off x="783013" y="4839917"/>
            <a:ext cx="914400" cy="1508125"/>
          </a:xfrm>
          <a:prstGeom prst="ellips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5400000">
            <a:off x="1465241" y="5321313"/>
            <a:ext cx="499272" cy="79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821111" y="5536817"/>
            <a:ext cx="1072361" cy="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500828" y="5642784"/>
            <a:ext cx="114300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454800" y="5760250"/>
            <a:ext cx="959663" cy="1194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1204288" y="5367952"/>
            <a:ext cx="879095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964125" y="5465239"/>
            <a:ext cx="107208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606796" y="5608256"/>
            <a:ext cx="1215237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465109" y="5821379"/>
            <a:ext cx="64294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04" name="Oval 8"/>
          <p:cNvSpPr>
            <a:spLocks noChangeArrowheads="1"/>
          </p:cNvSpPr>
          <p:nvPr/>
        </p:nvSpPr>
        <p:spPr bwMode="auto">
          <a:xfrm rot="2145046">
            <a:off x="2196283" y="1330021"/>
            <a:ext cx="1317105" cy="1340439"/>
          </a:xfrm>
          <a:prstGeom prst="ellips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rot="5400000">
            <a:off x="2143902" y="1999446"/>
            <a:ext cx="128588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5400000">
            <a:off x="2706468" y="2008384"/>
            <a:ext cx="101642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>
            <a:off x="1893075" y="2035959"/>
            <a:ext cx="107157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5400000">
            <a:off x="1965307" y="1963727"/>
            <a:ext cx="121444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rot="5400000">
            <a:off x="3001158" y="2000240"/>
            <a:ext cx="713586" cy="79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5400000">
            <a:off x="2001026" y="2071678"/>
            <a:ext cx="570710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2071670" y="3357562"/>
            <a:ext cx="1519238" cy="949325"/>
          </a:xfrm>
          <a:prstGeom prst="diamond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17" name="Прямая соединительная линия 116"/>
          <p:cNvCxnSpPr/>
          <p:nvPr/>
        </p:nvCxnSpPr>
        <p:spPr>
          <a:xfrm rot="16200000" flipH="1">
            <a:off x="2334803" y="3808810"/>
            <a:ext cx="928694" cy="2619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>
            <a:off x="2750331" y="3821909"/>
            <a:ext cx="64294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5400000">
            <a:off x="3214678" y="3857628"/>
            <a:ext cx="28575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rot="5400000">
            <a:off x="2215340" y="3856834"/>
            <a:ext cx="57150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 rot="5400000">
            <a:off x="2214546" y="3857628"/>
            <a:ext cx="28575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 rot="5400000">
            <a:off x="3000364" y="3857628"/>
            <a:ext cx="42862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 rot="5400000">
            <a:off x="2286778" y="3856834"/>
            <a:ext cx="71438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5" name="Прямая соединительная линия 164"/>
          <p:cNvCxnSpPr/>
          <p:nvPr/>
        </p:nvCxnSpPr>
        <p:spPr>
          <a:xfrm rot="5400000">
            <a:off x="2536811" y="3821909"/>
            <a:ext cx="785024" cy="79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8" name="Прямая соединительная линия 177"/>
          <p:cNvCxnSpPr/>
          <p:nvPr/>
        </p:nvCxnSpPr>
        <p:spPr>
          <a:xfrm rot="5400000">
            <a:off x="2393935" y="2035165"/>
            <a:ext cx="1214446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106" name="AutoShape 10"/>
          <p:cNvSpPr>
            <a:spLocks noChangeArrowheads="1"/>
          </p:cNvSpPr>
          <p:nvPr/>
        </p:nvSpPr>
        <p:spPr bwMode="auto">
          <a:xfrm flipH="1">
            <a:off x="2428860" y="4929198"/>
            <a:ext cx="822325" cy="1174750"/>
          </a:xfrm>
          <a:prstGeom prst="rtTriangle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81" name="Прямая соединительная линия 180"/>
          <p:cNvCxnSpPr/>
          <p:nvPr/>
        </p:nvCxnSpPr>
        <p:spPr>
          <a:xfrm rot="5400000">
            <a:off x="2643968" y="5642784"/>
            <a:ext cx="857256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/>
          <p:nvPr/>
        </p:nvCxnSpPr>
        <p:spPr>
          <a:xfrm rot="5400000">
            <a:off x="2536811" y="5749941"/>
            <a:ext cx="78581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/>
          <p:nvPr/>
        </p:nvCxnSpPr>
        <p:spPr>
          <a:xfrm rot="5400000">
            <a:off x="2501092" y="5857098"/>
            <a:ext cx="571504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 rot="5400000">
            <a:off x="2501092" y="5928536"/>
            <a:ext cx="28575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786446" y="1571612"/>
            <a:ext cx="1000132" cy="107157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7358082" y="3357562"/>
            <a:ext cx="1366837" cy="9144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10800000">
            <a:off x="7429520" y="5072074"/>
            <a:ext cx="1214437" cy="914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7286644" y="1643050"/>
            <a:ext cx="1462091" cy="990590"/>
          </a:xfrm>
          <a:prstGeom prst="flowChartInputOutpu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5715008" y="3357562"/>
            <a:ext cx="1214446" cy="1071570"/>
          </a:xfrm>
          <a:prstGeom prst="hexagon">
            <a:avLst>
              <a:gd name="adj" fmla="val 33652"/>
              <a:gd name="vf" fmla="val 115470"/>
            </a:avLst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5715008" y="4929198"/>
            <a:ext cx="1285884" cy="1143008"/>
          </a:xfrm>
          <a:prstGeom prst="pentagon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08" name="Прямая соединительная линия 207"/>
          <p:cNvCxnSpPr/>
          <p:nvPr/>
        </p:nvCxnSpPr>
        <p:spPr>
          <a:xfrm>
            <a:off x="5786446" y="1785926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2" name="Прямая соединительная линия 211"/>
          <p:cNvCxnSpPr/>
          <p:nvPr/>
        </p:nvCxnSpPr>
        <p:spPr>
          <a:xfrm>
            <a:off x="5786446" y="2000240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8" name="Прямая соединительная линия 227"/>
          <p:cNvCxnSpPr>
            <a:stCxn id="4107" idx="1"/>
          </p:cNvCxnSpPr>
          <p:nvPr/>
        </p:nvCxnSpPr>
        <p:spPr>
          <a:xfrm rot="10800000" flipV="1">
            <a:off x="5786446" y="2107396"/>
            <a:ext cx="1588" cy="178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/>
          <p:nvPr/>
        </p:nvCxnSpPr>
        <p:spPr>
          <a:xfrm>
            <a:off x="5786446" y="2214554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2" name="Прямая соединительная линия 231"/>
          <p:cNvCxnSpPr/>
          <p:nvPr/>
        </p:nvCxnSpPr>
        <p:spPr>
          <a:xfrm>
            <a:off x="5786446" y="2428868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5857884" y="3786190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5857884" y="4071942"/>
            <a:ext cx="92869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5715008" y="3929066"/>
            <a:ext cx="121444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6000760" y="4214818"/>
            <a:ext cx="71438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5929322" y="3643314"/>
            <a:ext cx="78581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6000760" y="3500438"/>
            <a:ext cx="64294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6072198" y="4357694"/>
            <a:ext cx="5715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6072198" y="5143512"/>
            <a:ext cx="5715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5857884" y="5286388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5786446" y="5500702"/>
            <a:ext cx="114300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5857884" y="5715016"/>
            <a:ext cx="100013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>
            <a:off x="5929322" y="5929330"/>
            <a:ext cx="85725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7572396" y="1785926"/>
            <a:ext cx="114300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7500958" y="2000240"/>
            <a:ext cx="114300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 rot="10800000" flipH="1">
            <a:off x="7429520" y="2214554"/>
            <a:ext cx="1169673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>
            <a:off x="7358082" y="2428868"/>
            <a:ext cx="114300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>
            <a:off x="7358082" y="3571876"/>
            <a:ext cx="135732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единительная линия 152"/>
          <p:cNvCxnSpPr>
            <a:stCxn id="4108" idx="1"/>
            <a:endCxn id="4108" idx="3"/>
          </p:cNvCxnSpPr>
          <p:nvPr/>
        </p:nvCxnSpPr>
        <p:spPr>
          <a:xfrm rot="10800000" flipH="1">
            <a:off x="7358081" y="3814762"/>
            <a:ext cx="1366837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>
            <a:off x="7358082" y="4071942"/>
            <a:ext cx="135732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>
            <a:off x="7715272" y="5286388"/>
            <a:ext cx="71438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>
            <a:off x="7643834" y="5500702"/>
            <a:ext cx="78581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>
            <a:off x="7572396" y="5715016"/>
            <a:ext cx="92869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Использованы картинки :</a:t>
            </a:r>
            <a:r>
              <a:rPr lang="en-US" sz="3200" dirty="0" smtClean="0"/>
              <a:t>news@liveinternet.ru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214686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45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Дидактические игры</vt:lpstr>
      <vt:lpstr>Д/И «НАЙДИ СОСЕДЕЙ ЧИСЛА»</vt:lpstr>
      <vt:lpstr>Д/И «Добавь недостающую цепочку»</vt:lpstr>
      <vt:lpstr>Д/И «Найди закономерность и добавь предмет»</vt:lpstr>
      <vt:lpstr>Д/И «Найди отличия»</vt:lpstr>
      <vt:lpstr>   Использованы картинки :news@liveinternet.ru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NEW</dc:creator>
  <cp:lastModifiedBy>User</cp:lastModifiedBy>
  <cp:revision>96</cp:revision>
  <dcterms:created xsi:type="dcterms:W3CDTF">2014-03-18T11:36:09Z</dcterms:created>
  <dcterms:modified xsi:type="dcterms:W3CDTF">2022-02-12T12:32:41Z</dcterms:modified>
</cp:coreProperties>
</file>