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79" r:id="rId3"/>
    <p:sldId id="258" r:id="rId4"/>
    <p:sldId id="259" r:id="rId5"/>
    <p:sldId id="260" r:id="rId6"/>
    <p:sldId id="280" r:id="rId7"/>
    <p:sldId id="261" r:id="rId8"/>
    <p:sldId id="262" r:id="rId9"/>
    <p:sldId id="263" r:id="rId10"/>
    <p:sldId id="273" r:id="rId11"/>
    <p:sldId id="264" r:id="rId12"/>
    <p:sldId id="265" r:id="rId13"/>
    <p:sldId id="266" r:id="rId14"/>
    <p:sldId id="274" r:id="rId15"/>
    <p:sldId id="267" r:id="rId16"/>
    <p:sldId id="268" r:id="rId17"/>
    <p:sldId id="269" r:id="rId18"/>
    <p:sldId id="270" r:id="rId19"/>
    <p:sldId id="271" r:id="rId20"/>
    <p:sldId id="272" r:id="rId21"/>
    <p:sldId id="275" r:id="rId22"/>
    <p:sldId id="276" r:id="rId23"/>
    <p:sldId id="277" r:id="rId24"/>
    <p:sldId id="278" r:id="rId2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6E822-A67F-473B-AB33-71C51EB98EE4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D4466-1949-4DCC-A1E7-E2E038E2B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24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15D3B-33F3-497C-8F5F-8AF0AE827F38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B1A54-2B6E-41D8-865E-87D64316B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784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1A54-2B6E-41D8-865E-87D64316BE1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147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04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2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41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20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34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8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4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1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0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8B6AF-52AA-476C-89E8-E1A941D60927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42185-CC5A-4546-ACBC-FAB57D8F3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77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609600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2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762000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4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914400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6" descr="Картинки по запросу герб россии копировать"/>
          <p:cNvSpPr>
            <a:spLocks noChangeAspect="1" noChangeArrowheads="1"/>
          </p:cNvSpPr>
          <p:nvPr/>
        </p:nvSpPr>
        <p:spPr bwMode="auto">
          <a:xfrm>
            <a:off x="1066800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6" name="Picture 18" descr="Картинки по запросу герб россии копирова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95" y="934754"/>
            <a:ext cx="9199885" cy="593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2400" y="160337"/>
            <a:ext cx="888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Виртуальная экскурсия в нравственно-патриотическом воспитании детей старшего дошкольного возраста  </a:t>
            </a:r>
          </a:p>
        </p:txBody>
      </p:sp>
      <p:pic>
        <p:nvPicPr>
          <p:cNvPr id="2068" name="Picture 20" descr="Картинки по запросу патриоты росс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940" y="922337"/>
            <a:ext cx="24003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Картинки по запросу патриоты росси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869160"/>
            <a:ext cx="243840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C:\Users\Мегаком\Pictures\getImageKSM1CPQ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9160"/>
            <a:ext cx="2638227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Картинки по запросу салют в москв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437" y="934754"/>
            <a:ext cx="2705100" cy="199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76256" y="3501008"/>
            <a:ext cx="2282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Исполнитель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Молокова Ю.А.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ashural.ru/Goroda_i_sela/images/niz-sinyachiha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/>
              <a:t>Крестьянская усадьба XVII века </a:t>
            </a:r>
          </a:p>
          <a:p>
            <a:pPr algn="just"/>
            <a:r>
              <a:rPr lang="ru-RU" sz="2000" b="1" i="1" dirty="0"/>
              <a:t>Очень интересный, запоминающийся объект музея-заповедника. На территории усадьбы, за оградой (вход в которую свободный), стоят несколько строений. Прежде всего, сама изба XVII века - редчайший для Урала экспонат). </a:t>
            </a:r>
            <a:endParaRPr lang="ru-RU" sz="20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44091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nashural.ru/Goroda_i_sela/images/niz-sinyachiha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Изба </a:t>
            </a:r>
            <a:r>
              <a:rPr lang="en-US" sz="2000" b="1" dirty="0"/>
              <a:t>XVII </a:t>
            </a:r>
            <a:r>
              <a:rPr lang="ru-RU" sz="2000" b="1" dirty="0"/>
              <a:t>века </a:t>
            </a:r>
          </a:p>
        </p:txBody>
      </p:sp>
    </p:spTree>
    <p:extLst>
      <p:ext uri="{BB962C8B-B14F-4D97-AF65-F5344CB8AC3E}">
        <p14:creationId xmlns:p14="http://schemas.microsoft.com/office/powerpoint/2010/main" val="633683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nashural.ru/Goroda_i_sela/images/niz-sinyachiha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12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nashural.ru/Goroda_i_sela/images/niz-sinyachiha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36" y="-20329"/>
            <a:ext cx="9144000" cy="687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2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ashural.ru/Goroda_i_sela/images/niz-sinyachiha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60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76672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Баня</a:t>
            </a:r>
            <a:r>
              <a:rPr lang="ru-RU" sz="2000" dirty="0" smtClean="0"/>
              <a:t> </a:t>
            </a:r>
            <a:r>
              <a:rPr lang="ru-RU" sz="2000" b="1" dirty="0"/>
              <a:t>срублена всего лишь из трех </a:t>
            </a:r>
            <a:r>
              <a:rPr lang="ru-RU" sz="2000" b="1" dirty="0" smtClean="0"/>
              <a:t>бревен. Этим </a:t>
            </a:r>
            <a:r>
              <a:rPr lang="ru-RU" sz="2000" b="1" dirty="0"/>
              <a:t>деревьям было, наверное, под полтысячи лет. Топилась баня "по-черному"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47931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nashural.ru/Goroda_i_sela/images/niz-sinyachiha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2"/>
            <a:ext cx="5724128" cy="683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24128" y="343957"/>
            <a:ext cx="3419872" cy="40934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endParaRPr lang="ru-RU" sz="2000" b="1" dirty="0" smtClean="0"/>
          </a:p>
          <a:p>
            <a:pPr algn="just"/>
            <a:endParaRPr lang="ru-RU" sz="2000" b="1" dirty="0"/>
          </a:p>
          <a:p>
            <a:pPr algn="just"/>
            <a:endParaRPr lang="ru-RU" sz="2000" b="1" dirty="0" smtClean="0"/>
          </a:p>
          <a:p>
            <a:pPr algn="just"/>
            <a:endParaRPr lang="ru-RU" sz="2000" b="1" dirty="0"/>
          </a:p>
          <a:p>
            <a:pPr algn="just"/>
            <a:endParaRPr lang="ru-RU" sz="2000" b="1" dirty="0" smtClean="0"/>
          </a:p>
          <a:p>
            <a:pPr algn="just"/>
            <a:endParaRPr lang="ru-RU" sz="2000" b="1" dirty="0"/>
          </a:p>
          <a:p>
            <a:pPr algn="just"/>
            <a:r>
              <a:rPr lang="ru-RU" sz="2000" b="1" dirty="0" smtClean="0"/>
              <a:t>Колода</a:t>
            </a:r>
            <a:r>
              <a:rPr lang="ru-RU" sz="2000" b="1" dirty="0"/>
              <a:t>. Ее использовали для кормления лошадей. Колода вырублена из ствола огромного дерева. Чтобы обхватить его ствол, </a:t>
            </a:r>
            <a:r>
              <a:rPr lang="ru-RU" sz="2000" b="1" dirty="0" smtClean="0"/>
              <a:t>понадобилось </a:t>
            </a:r>
            <a:r>
              <a:rPr lang="ru-RU" sz="2000" b="1" dirty="0"/>
              <a:t>бы несколько человек. </a:t>
            </a:r>
          </a:p>
        </p:txBody>
      </p:sp>
    </p:spTree>
    <p:extLst>
      <p:ext uri="{BB962C8B-B14F-4D97-AF65-F5344CB8AC3E}">
        <p14:creationId xmlns:p14="http://schemas.microsoft.com/office/powerpoint/2010/main" val="658105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nashural.ru/Goroda_i_sela/images/niz-sinyachiha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406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ashural.ru/Goroda_i_sela/images/niz-sinyachiha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Надпогребенница </a:t>
            </a:r>
            <a:r>
              <a:rPr lang="ru-RU" sz="2000" b="1" dirty="0"/>
              <a:t>(т.е. помещение, стоявшее над погребом). По виду она очень похожа на вросшую чуть ли не по крышу в землю от старости </a:t>
            </a:r>
            <a:r>
              <a:rPr lang="ru-RU" sz="2000" b="1" dirty="0" smtClean="0"/>
              <a:t>избушку</a:t>
            </a:r>
          </a:p>
          <a:p>
            <a:r>
              <a:rPr lang="ru-RU" sz="2000" b="1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466728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nashural.ru/Goroda_i_sela/images/niz-sinyachiha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200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2420888"/>
            <a:ext cx="3672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Крестьянская усадьба XVIII века </a:t>
            </a:r>
          </a:p>
          <a:p>
            <a:pPr algn="just"/>
            <a:r>
              <a:rPr lang="ru-RU" sz="2000" b="1" dirty="0"/>
              <a:t>Дом XVIII века украшен деревянной резьбой, более выразительным коньком и росписью</a:t>
            </a:r>
            <a:endParaRPr lang="ru-RU" sz="20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0213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ashural.ru/Goroda_i_sela/images/niz-sinyachiha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5" y="188640"/>
            <a:ext cx="5041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Крестьянская усадьба </a:t>
            </a:r>
            <a:r>
              <a:rPr lang="en-US" sz="2000" b="1" dirty="0"/>
              <a:t>XIX </a:t>
            </a:r>
            <a:r>
              <a:rPr lang="ru-RU" sz="2000" b="1" dirty="0"/>
              <a:t>века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65078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6016" y="306388"/>
            <a:ext cx="396044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НИЖНЯЯ СИНЯЧИХА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МУЗЕЙ-ЗАПОВЕДНИК </a:t>
            </a: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ДЕРЕВЯННОГО 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ЗОДЧЕСТВА </a:t>
            </a:r>
          </a:p>
        </p:txBody>
      </p:sp>
      <p:sp>
        <p:nvSpPr>
          <p:cNvPr id="6" name="AutoShape 2" descr="Картинки по запросу синячиха музей заповедник"/>
          <p:cNvSpPr>
            <a:spLocks noChangeAspect="1" noChangeArrowheads="1"/>
          </p:cNvSpPr>
          <p:nvPr/>
        </p:nvSpPr>
        <p:spPr bwMode="auto">
          <a:xfrm>
            <a:off x="0" y="-136525"/>
            <a:ext cx="11811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Картинки по запросу синячиха музей заповедник"/>
          <p:cNvSpPr>
            <a:spLocks noChangeAspect="1" noChangeArrowheads="1"/>
          </p:cNvSpPr>
          <p:nvPr/>
        </p:nvSpPr>
        <p:spPr bwMode="auto">
          <a:xfrm>
            <a:off x="152400" y="15875"/>
            <a:ext cx="11811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itd3.mycdn.me/image?t=13&amp;bid=446004491494&amp;id=446004491494&amp;plc=WEB&amp;tkn=pRo66tjety-SUxEUVM74rmoLsK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48" y="1124745"/>
            <a:ext cx="413156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0523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ashural.ru/Goroda_i_sela/images/niz-sinyachih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60649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Внутри усадьбы воссоздана обстановка, какая была </a:t>
            </a:r>
            <a:r>
              <a:rPr lang="ru-RU" sz="2000" b="1" dirty="0" smtClean="0"/>
              <a:t>в </a:t>
            </a:r>
            <a:r>
              <a:rPr lang="ru-RU" sz="2000" b="1" dirty="0"/>
              <a:t>XIX веке</a:t>
            </a:r>
          </a:p>
        </p:txBody>
      </p:sp>
    </p:spTree>
    <p:extLst>
      <p:ext uri="{BB962C8B-B14F-4D97-AF65-F5344CB8AC3E}">
        <p14:creationId xmlns:p14="http://schemas.microsoft.com/office/powerpoint/2010/main" val="273875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nashural.ru/Goroda_i_sela/images/niz-sinyachiha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116632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</a:rPr>
              <a:t>Постоялый двор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541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ashural.ru/Goroda_i_sela/images/niz-sinyachiha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224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nashural.ru/Goroda_i_sela/images/niz-sinyachiha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3036264"/>
            <a:ext cx="49525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Постоялый двор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35067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nashural.ru/Goroda_i_sela/images/niz-sinyachiha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Часовня Александра Невского </a:t>
            </a:r>
          </a:p>
          <a:p>
            <a:pPr algn="just"/>
            <a:r>
              <a:rPr lang="ru-RU" sz="2000" b="1" dirty="0"/>
              <a:t>Расположена на небольшой скале Камешок на берегу </a:t>
            </a:r>
            <a:r>
              <a:rPr lang="ru-RU" sz="2000" b="1" dirty="0" smtClean="0"/>
              <a:t>пруда</a:t>
            </a:r>
            <a:endParaRPr lang="ru-RU" sz="20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9599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shural.ru/Goroda_i_sela/images/niz-sinyachiha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856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 </a:t>
            </a:r>
            <a:r>
              <a:rPr lang="ru-RU" sz="2000" b="1" i="1" dirty="0" smtClean="0"/>
              <a:t>Идея </a:t>
            </a:r>
            <a:r>
              <a:rPr lang="ru-RU" sz="2000" b="1" i="1" dirty="0"/>
              <a:t>собрать в Нижней Синячихе лучшие старинные здания - образцы русского деревянного </a:t>
            </a:r>
            <a:r>
              <a:rPr lang="ru-RU" sz="2000" b="1" i="1" dirty="0" smtClean="0"/>
              <a:t>зодчества возникла у И.Д.Самойлова. </a:t>
            </a:r>
            <a:r>
              <a:rPr lang="ru-RU" sz="2000" b="1" i="1" dirty="0"/>
              <a:t>С единомышленниками Самойлов ездил по глухим деревням и селам Среднего Урала, искал ценные деревянные строения, а также собирал экспонаты для музея народного </a:t>
            </a:r>
            <a:r>
              <a:rPr lang="ru-RU" sz="2000" b="1" i="1" dirty="0" smtClean="0"/>
              <a:t>творчества. </a:t>
            </a:r>
            <a:r>
              <a:rPr lang="ru-RU" sz="2000" b="1" i="1" dirty="0"/>
              <a:t>Найденные строения аккуратно разбирались, перевозились в Нижнюю Синячиху, здесь заново собирались и реставрировались. </a:t>
            </a:r>
          </a:p>
        </p:txBody>
      </p:sp>
    </p:spTree>
    <p:extLst>
      <p:ext uri="{BB962C8B-B14F-4D97-AF65-F5344CB8AC3E}">
        <p14:creationId xmlns:p14="http://schemas.microsoft.com/office/powerpoint/2010/main" val="2147527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ashural.ru/Goroda_i_sela/images/niz-sinyachiha-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Спасо-Преображенский храм </a:t>
            </a:r>
          </a:p>
          <a:p>
            <a:pPr algn="just"/>
            <a:r>
              <a:rPr lang="ru-RU" sz="2000" b="1" i="1" dirty="0"/>
              <a:t>Грандиозный по своей красоте храм, выполненный в стиле сибирского </a:t>
            </a:r>
            <a:r>
              <a:rPr lang="ru-RU" sz="2000" b="1" i="1" dirty="0" smtClean="0"/>
              <a:t>барокко. </a:t>
            </a:r>
            <a:r>
              <a:rPr lang="ru-RU" sz="2000" b="1" i="1" dirty="0"/>
              <a:t>Строительство храма началось еще в 1794 году по указу заводовладельца Сергея Яковлева (сына основателя династии Саввы Яковлева). Однако закончили строительство и освятили храм лишь спустя почти 30 лет - в 1823 </a:t>
            </a:r>
            <a:r>
              <a:rPr lang="ru-RU" sz="2000" b="1" i="1" dirty="0" smtClean="0"/>
              <a:t>году </a:t>
            </a:r>
            <a:endParaRPr lang="ru-RU" sz="20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469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ashural.ru/Goroda_i_sela/images/niz-sinyachiha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260649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/>
              <a:t>Второй этаж храма занимает богатое собрание уральской народной росписи по дереву. А вот церковная фреска здесь сохранилась лишь одна - под самым куполом. Здесь же вы </a:t>
            </a:r>
            <a:r>
              <a:rPr lang="ru-RU" sz="2000" b="1" i="1" dirty="0" smtClean="0"/>
              <a:t>увидите </a:t>
            </a:r>
            <a:r>
              <a:rPr lang="ru-RU" sz="2000" b="1" i="1" dirty="0"/>
              <a:t>так называемую "белую горницу". </a:t>
            </a:r>
            <a:r>
              <a:rPr lang="ru-RU" sz="2000" b="1" i="1" dirty="0" smtClean="0"/>
              <a:t>В </a:t>
            </a:r>
            <a:r>
              <a:rPr lang="ru-RU" sz="2000" b="1" i="1" dirty="0"/>
              <a:t>настоящее время Спасо-Преображенский храм имеет статус историко-архитектурного памятника федерального значения. </a:t>
            </a:r>
            <a:endParaRPr lang="ru-RU" sz="20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2986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td3.mycdn.me/image?t=13&amp;bid=506147325158&amp;id=506147325158&amp;plc=WEB&amp;tkn=xcnbi5cqit6oNIwVvN9YPgncSJ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684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shural.ru/Goroda_i_sela/images/niz-sinyachih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/>
              <a:t>Сторожевая башня</a:t>
            </a:r>
          </a:p>
          <a:p>
            <a:pPr algn="just"/>
            <a:r>
              <a:rPr lang="ru-RU" sz="2000" b="1" i="1" dirty="0"/>
              <a:t>Эта деревянная башня также служила для наблюдения за пожарами. Неудивительно, что башня - самое высокое сооружение на территории музея-заповедника. Ее высота - 35 метров. </a:t>
            </a:r>
            <a:endParaRPr lang="ru-RU" sz="20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7550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nashural.ru/Goroda_i_sela/images/niz-sinyachiha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5" y="0"/>
            <a:ext cx="92983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404664"/>
            <a:ext cx="8856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Часовня Вознесения</a:t>
            </a:r>
          </a:p>
          <a:p>
            <a:r>
              <a:rPr lang="ru-RU" sz="2000" b="1" i="1" dirty="0"/>
              <a:t>Дату постройки этой часовни датируют началом XIX века. Находившуюся на грани полного разрушения часовню привезли сюда в 1980 году из заброшенной деревни Карповой Верхотурского уезда. </a:t>
            </a:r>
            <a:endParaRPr lang="ru-RU" sz="20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2707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shural.ru/Goroda_i_sela/images/niz-sinyachiha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81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08104" y="0"/>
            <a:ext cx="36358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2000" b="1" i="1" dirty="0" smtClean="0"/>
              <a:t>Спасская </a:t>
            </a:r>
            <a:r>
              <a:rPr lang="ru-RU" sz="2000" b="1" i="1" dirty="0"/>
              <a:t>часовня </a:t>
            </a:r>
          </a:p>
          <a:p>
            <a:pPr algn="just"/>
            <a:r>
              <a:rPr lang="ru-RU" sz="2000" b="1" i="1" dirty="0"/>
              <a:t>Часовня XIX века изначально была построена в селе Юрты, стоявшем в давние времена на Бабиновской дороге. По легенде часовня была возведена в знак благодарности состоятельным купцом, которого исцелил от тяжелой болезни знахарь из села Юрты. </a:t>
            </a:r>
            <a:endParaRPr lang="ru-RU" sz="20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7056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436</Words>
  <Application>Microsoft Office PowerPoint</Application>
  <PresentationFormat>Экран (4:3)</PresentationFormat>
  <Paragraphs>41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15</cp:revision>
  <cp:lastPrinted>2015-04-15T14:16:31Z</cp:lastPrinted>
  <dcterms:created xsi:type="dcterms:W3CDTF">2015-04-15T13:49:45Z</dcterms:created>
  <dcterms:modified xsi:type="dcterms:W3CDTF">2015-05-21T06:32:46Z</dcterms:modified>
</cp:coreProperties>
</file>