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59" r:id="rId5"/>
    <p:sldId id="257" r:id="rId6"/>
    <p:sldId id="261" r:id="rId7"/>
    <p:sldId id="260" r:id="rId8"/>
    <p:sldId id="258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100FFD-35CB-4E00-9DFC-B2F58FF54724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79CDFF-CA38-4B8F-9726-B17E925E3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orel-story.ru/gallery/albums/userpics/10001/8_10_%CD%E8%EA%EE%EB%E0%E9_%C4%F3%E1%EA%EE%E2%F1%EA%E8%E9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orel-story.ru/gallery/albums/userpics/10001/8_4_%CC%E0%F0%E8%ED%E0_%D7%E5%F7%ED%E5%E2%E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orel-story.ru/gallery/albums/userpics/10001/8_5_%CD%E0%E4%E5%E6%E4%E0_(%C0%ED%E0%F1%F2%E0%F1%E8%FF)_%CF%EE%EF%EE%E2%E0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orel-story.ru/gallery/albums/userpics/10001/8_2_%C3%E5%EE%F0%E3%E8%E9_%CF%E0%F0%F8%E8%ED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orel-story.ru/gallery/albums/userpics/10001/8_8_%D1%E5%F0%E3%E5%E9_%D2%FE%EB%E5%ED%E8%ED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rel-story.ru/gallery/albums/userpics/10001/8_6_%C0%EB%E5%EA%F1%E5%E9_%C6%E0%E4%EE%E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orel-story.ru/gallery/albums/userpics/10001/8_7_%C2%FF%F7%E5%F1%EB%E0%E2_%D6%E2%E5%F2%E0%E5%E2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orel-story.ru/gallery/albums/userpics/10001/8_3_%C8%E2%E0%ED_%D4%E5%E4%FF%EA%EE%E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orel-story.ru/gallery/albums/userpics/10001/8_9_%C0%EB%E5%EA%F1%E5%E9_%D1%E0%EF%F3%ED%EE%E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Героями не рождаются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Орловцы – Герои Советского Союза в Великой Отечественной войне</a:t>
            </a:r>
            <a:endParaRPr lang="ru-R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orel-story.ru/gallery/albums/userpics/10001/8_10_%CD%E8%EA%EE%EB%E0%E9_%C4%F3%E1%EA%EE%E2%F1%EA%E8%E9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656"/>
            <a:ext cx="457200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0"/>
            <a:ext cx="457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Николай </a:t>
            </a:r>
            <a:r>
              <a:rPr lang="ru-RU" sz="3200" b="1" dirty="0" err="1"/>
              <a:t>Дубковский</a:t>
            </a:r>
            <a:r>
              <a:rPr lang="ru-RU" sz="3200" dirty="0"/>
              <a:t> – участник знаменитого Керченского десанта (ноябрь 1943 г.), во время которого в первый же день из ПТР уничтожил несколько пулеметов врага, подбил три танка и, будучи раненым, остался в строю, отбив вместе с товарищами 10 атак фашистов.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PPH9vPl4sh5F2Wa6Sd6mGL0Nja6xLEddf1yiwl5T6kFC9q7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6172"/>
            <a:ext cx="3953558" cy="59411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1960" y="90872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За сентябрь – октябрь 1941 года капитан </a:t>
            </a:r>
            <a:r>
              <a:rPr lang="ru-RU" sz="3200" b="1" dirty="0" smtClean="0"/>
              <a:t>Андрей </a:t>
            </a:r>
            <a:r>
              <a:rPr lang="ru-RU" sz="3200" b="1" dirty="0" err="1" smtClean="0"/>
              <a:t>Локтионов</a:t>
            </a:r>
            <a:r>
              <a:rPr lang="ru-RU" sz="3200" dirty="0" smtClean="0"/>
              <a:t> </a:t>
            </a:r>
            <a:r>
              <a:rPr lang="ru-RU" sz="3200" dirty="0" smtClean="0"/>
              <a:t>совершил 83 боевых вылета, во время которых сбил 9 вражеских самолетов, уничтожил несколько танков и много живой силы врага.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Греков Леонид Игнать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3635896" cy="57746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340768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Капитан </a:t>
            </a:r>
            <a:r>
              <a:rPr lang="ru-RU" sz="3200" b="1" dirty="0" smtClean="0"/>
              <a:t>Л.И. Греков совершил </a:t>
            </a:r>
            <a:r>
              <a:rPr lang="ru-RU" sz="3200" dirty="0" smtClean="0"/>
              <a:t>65 боевых вылетов, в воздушных боях сбил лично 4 и в группе 10 самолетов противника.</a:t>
            </a:r>
          </a:p>
          <a:p>
            <a:r>
              <a:rPr lang="ru-RU" sz="3200" dirty="0" smtClean="0"/>
              <a:t>29 октября 1941г. погиб в воздушном бою над Ленинградом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orel-story.ru/gallery/albums/userpics/10001/8_4_%CC%E0%F0%E8%ED%E0_%D7%E5%F7%ED%E5%E2%E0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3203848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rel-story.ru/gallery/albums/userpics/10001/8_5_%CD%E0%E4%E5%E6%E4%E0_%28%C0%ED%E0%F1%F2%E0%F1%E8%FF%29_%CF%EE%EF%EE%E2%E0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3640" y="0"/>
            <a:ext cx="324036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75856" y="4293096"/>
            <a:ext cx="58681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Марина </a:t>
            </a:r>
            <a:r>
              <a:rPr lang="ru-RU" sz="3200" b="1" dirty="0" err="1"/>
              <a:t>Чечнева</a:t>
            </a:r>
            <a:r>
              <a:rPr lang="ru-RU" sz="3200" b="1" dirty="0"/>
              <a:t> и Надежда Попова</a:t>
            </a:r>
            <a:r>
              <a:rPr lang="ru-RU" sz="3200" dirty="0"/>
              <a:t> – гвардии капитаны, летчицы ночного бомбардировочного полка, две женщины среди 177 мужчин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www.orel-story.ru/gallery/albums/userpics/10001/8_2_%C3%E5%EE%F0%E3%E8%E9_%CF%E0%F0%F8%E8%ED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67240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67944" y="1484784"/>
            <a:ext cx="46085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Георгий Паршин</a:t>
            </a:r>
            <a:r>
              <a:rPr lang="ru-RU" sz="3200" dirty="0"/>
              <a:t> – единственный из </a:t>
            </a:r>
            <a:r>
              <a:rPr lang="ru-RU" sz="3200" dirty="0" err="1"/>
              <a:t>орловчан</a:t>
            </a:r>
            <a:r>
              <a:rPr lang="ru-RU" sz="3200" dirty="0"/>
              <a:t> дважды Герой Советского Союза, мастер штурмовых ударов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orel-story.ru/gallery/albums/userpics/10001/8_8_%D1%E5%F0%E3%E5%E9_%D2%FE%EB%E5%ED%E8%ED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5148064" cy="566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92080" y="548680"/>
            <a:ext cx="34563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Сергей Тюленин</a:t>
            </a:r>
            <a:r>
              <a:rPr lang="ru-RU" sz="3200" dirty="0"/>
              <a:t> – когда-то самый известный из наших Героев (по роману Александра Фадеева «Молодая гвардия» и одноименному фильму) и самый молодой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orel-story.ru/gallery/albums/userpics/10001/8_6_%C0%EB%E5%EA%F1%E5%E9_%C6%E0%E4%EE%E2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3779912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rel-story.ru/gallery/albums/userpics/10001/8_7_%C2%FF%F7%E5%F1%EB%E0%E2_%D6%E2%E5%F2%E0%E5%E2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0"/>
            <a:ext cx="3491880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79912" y="4026456"/>
            <a:ext cx="536408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Алексей </a:t>
            </a:r>
            <a:r>
              <a:rPr lang="ru-RU" sz="3200" b="1" dirty="0" err="1"/>
              <a:t>Жадов</a:t>
            </a:r>
            <a:r>
              <a:rPr lang="ru-RU" sz="3200" b="1" dirty="0"/>
              <a:t> и Вячеслав Цветаев</a:t>
            </a:r>
            <a:r>
              <a:rPr lang="ru-RU" sz="3200" dirty="0"/>
              <a:t> – командующие армиями, отличившиеся во многих сражениях Великой Отечественной </a:t>
            </a:r>
            <a:r>
              <a:rPr lang="ru-RU" sz="3200" dirty="0" smtClean="0"/>
              <a:t>войны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orel-story.ru/gallery/albums/userpics/10001/8_3_%C8%E2%E0%ED_%D4%E5%E4%FF%EA%EE%E2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644008" cy="631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16016" y="1556792"/>
            <a:ext cx="42484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Иван Федяков,</a:t>
            </a:r>
            <a:r>
              <a:rPr lang="ru-RU" sz="3200" dirty="0"/>
              <a:t> бросивший свою подбитую горящую машину на скопление вражеской живой силы и техники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orel-story.ru/gallery/albums/userpics/10001/8_9_%C0%EB%E5%EA%F1%E5%E9_%D1%E0%EF%F3%ED%EE%E2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4139952" cy="578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5976" y="332656"/>
            <a:ext cx="45720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Алексей Сапунов</a:t>
            </a:r>
            <a:r>
              <a:rPr lang="ru-RU" sz="3200" dirty="0"/>
              <a:t> – артиллерист, стоявший насмерть у Понырей во время Курской битвы, отразивший восемь танковых атак врага, лично подбивший 4 тяжелых танка и погибший вместе с расчетом, но так и не пропустивший гитлеровцев к станции.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96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Героями не рождаются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Героями не рождаются</dc:title>
  <dc:creator>Лена</dc:creator>
  <cp:lastModifiedBy>Лена</cp:lastModifiedBy>
  <cp:revision>5</cp:revision>
  <dcterms:created xsi:type="dcterms:W3CDTF">2016-06-06T11:20:06Z</dcterms:created>
  <dcterms:modified xsi:type="dcterms:W3CDTF">2016-06-06T11:45:57Z</dcterms:modified>
</cp:coreProperties>
</file>