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Default Extension="mp3" ContentType="application/vnd.sun.star.media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alibri Light"/>
              </a:rPr>
              <a:t>Образец заголовка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Образец текста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</a:t>
            </a:r>
          </a:p>
          <a:p>
            <a:pPr marL="1600200" lvl="3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Четвертый уровень</a:t>
            </a:r>
          </a:p>
          <a:p>
            <a:pPr marL="2057400" lvl="4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Пятый уровень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65051944-D790-46B3-B65C-786DF751A419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12.02.2022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72C8DB79-7D0C-47C4-9D97-99E1497885FD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6D541D75-5260-47B4-8299-D63FAF8F3F83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12.02.2022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AF4FF5EE-CF78-4A3B-926C-AEBBFF87586A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Для правки текста заглавия щёлкните мышью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microsoft.com/office/2007/relationships/media" Target="../media/media6.mp3"/><Relationship Id="rId2" Type="http://schemas.openxmlformats.org/officeDocument/2006/relationships/slideLayout" Target="../slideLayouts/slideLayout13.xml"/><Relationship Id="rId1" Type="http://schemas.openxmlformats.org/officeDocument/2006/relationships/video" Target="NULL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7.jpeg"/><Relationship Id="rId4" Type="http://schemas.openxmlformats.org/officeDocument/2006/relationships/image" Target="../media/image3.png"/><Relationship Id="rId9" Type="http://schemas.microsoft.com/office/2007/relationships/media" Target="../media/media8.mp3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microsoft.com/office/2007/relationships/media" Target="../media/media15.mp3"/><Relationship Id="rId2" Type="http://schemas.openxmlformats.org/officeDocument/2006/relationships/slideLayout" Target="../slideLayouts/slideLayout13.xml"/><Relationship Id="rId1" Type="http://schemas.openxmlformats.org/officeDocument/2006/relationships/video" Target="NULL" TargetMode="Externa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1.png"/><Relationship Id="rId4" Type="http://schemas.openxmlformats.org/officeDocument/2006/relationships/image" Target="../media/image8.jpeg"/><Relationship Id="rId9" Type="http://schemas.microsoft.com/office/2007/relationships/media" Target="../media/media17.mp3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microsoft.com/office/2007/relationships/media" Target="../media/media24.mp3"/><Relationship Id="rId2" Type="http://schemas.openxmlformats.org/officeDocument/2006/relationships/slideLayout" Target="../slideLayouts/slideLayout13.xml"/><Relationship Id="rId1" Type="http://schemas.openxmlformats.org/officeDocument/2006/relationships/video" Target="NULL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7.jpeg"/><Relationship Id="rId4" Type="http://schemas.openxmlformats.org/officeDocument/2006/relationships/image" Target="../media/image12.png"/><Relationship Id="rId9" Type="http://schemas.microsoft.com/office/2007/relationships/media" Target="../media/media26.mp3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microsoft.com/office/2007/relationships/media" Target="../media/media33.mp3"/><Relationship Id="rId2" Type="http://schemas.openxmlformats.org/officeDocument/2006/relationships/slideLayout" Target="../slideLayouts/slideLayout13.xml"/><Relationship Id="rId1" Type="http://schemas.openxmlformats.org/officeDocument/2006/relationships/video" Target="NULL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6.png"/><Relationship Id="rId10" Type="http://schemas.openxmlformats.org/officeDocument/2006/relationships/image" Target="../media/image17.jpeg"/><Relationship Id="rId4" Type="http://schemas.openxmlformats.org/officeDocument/2006/relationships/image" Target="../media/image15.jpeg"/><Relationship Id="rId9" Type="http://schemas.microsoft.com/office/2007/relationships/media" Target="../media/media35.mp3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microsoft.com/office/2007/relationships/media" Target="../media/media42.mp3"/><Relationship Id="rId2" Type="http://schemas.openxmlformats.org/officeDocument/2006/relationships/slideLayout" Target="../slideLayouts/slideLayout13.xml"/><Relationship Id="rId1" Type="http://schemas.openxmlformats.org/officeDocument/2006/relationships/video" Target="NULL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16.png"/><Relationship Id="rId10" Type="http://schemas.openxmlformats.org/officeDocument/2006/relationships/image" Target="../media/image10.jpeg"/><Relationship Id="rId4" Type="http://schemas.openxmlformats.org/officeDocument/2006/relationships/image" Target="../media/image18.png"/><Relationship Id="rId9" Type="http://schemas.microsoft.com/office/2007/relationships/media" Target="../media/media44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rgbClr val="92D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3" name="TextShape 2"/>
          <p:cNvSpPr txBox="1"/>
          <p:nvPr/>
        </p:nvSpPr>
        <p:spPr>
          <a:xfrm>
            <a:off x="8386200" y="365040"/>
            <a:ext cx="3500640" cy="58003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2800" b="1" strike="noStrike" spc="-1" dirty="0">
                <a:solidFill>
                  <a:srgbClr val="2F5597"/>
                </a:solidFill>
                <a:latin typeface="Calibri Light"/>
              </a:rPr>
              <a:t>Интерактивная игра: </a:t>
            </a:r>
            <a:r>
              <a:t/>
            </a:r>
            <a:br/>
            <a:r>
              <a:rPr lang="ru-RU" sz="2400" b="1" strike="noStrike" spc="-1" dirty="0">
                <a:solidFill>
                  <a:srgbClr val="0070C0"/>
                </a:solidFill>
                <a:latin typeface="Calibri Light"/>
              </a:rPr>
              <a:t>«НАЗОВИ ФИГУРЫ, </a:t>
            </a:r>
            <a:r>
              <a:t/>
            </a:r>
            <a:br/>
            <a:r>
              <a:rPr lang="ru-RU" sz="2400" b="1" strike="noStrike" spc="-1" dirty="0">
                <a:solidFill>
                  <a:srgbClr val="0070C0"/>
                </a:solidFill>
                <a:latin typeface="Calibri Light"/>
              </a:rPr>
              <a:t>СГРУПИРУЙ по ФОРМЕ, ЦВЕТУ»</a:t>
            </a:r>
            <a:r>
              <a:t/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rPr/>
              <a:t/>
            </a:r>
            <a:br>
              <a:rPr/>
            </a:br>
            <a:endParaRPr lang="ru-RU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4" name="Рисунок 4" descr="страна-геометричских-фигур.jpg"/>
          <p:cNvPicPr/>
          <p:nvPr/>
        </p:nvPicPr>
        <p:blipFill>
          <a:blip r:embed="rId2"/>
          <a:stretch/>
        </p:blipFill>
        <p:spPr>
          <a:xfrm>
            <a:off x="492480" y="352800"/>
            <a:ext cx="7856280" cy="5892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Рисунок 2"/>
          <p:cNvPicPr/>
          <p:nvPr/>
        </p:nvPicPr>
        <p:blipFill>
          <a:blip r:embed="rId3"/>
          <a:stretch/>
        </p:blipFill>
        <p:spPr>
          <a:xfrm>
            <a:off x="524520" y="313920"/>
            <a:ext cx="5669280" cy="5742720"/>
          </a:xfrm>
          <a:prstGeom prst="rect">
            <a:avLst/>
          </a:prstGeom>
          <a:ln>
            <a:noFill/>
          </a:ln>
        </p:spPr>
      </p:pic>
      <p:pic>
        <p:nvPicPr>
          <p:cNvPr id="86" name="Рисунок 7"/>
          <p:cNvPicPr/>
          <p:nvPr/>
        </p:nvPicPr>
        <p:blipFill>
          <a:blip r:embed="rId4"/>
          <a:stretch/>
        </p:blipFill>
        <p:spPr>
          <a:xfrm>
            <a:off x="10429560" y="436680"/>
            <a:ext cx="1068840" cy="1045440"/>
          </a:xfrm>
          <a:prstGeom prst="rect">
            <a:avLst/>
          </a:prstGeom>
          <a:ln>
            <a:noFill/>
          </a:ln>
        </p:spPr>
      </p:pic>
      <p:pic>
        <p:nvPicPr>
          <p:cNvPr id="87" name="Рисунок 8"/>
          <p:cNvPicPr/>
          <p:nvPr/>
        </p:nvPicPr>
        <p:blipFill>
          <a:blip r:embed="rId5"/>
          <a:stretch/>
        </p:blipFill>
        <p:spPr>
          <a:xfrm>
            <a:off x="10483920" y="2127240"/>
            <a:ext cx="959760" cy="1058040"/>
          </a:xfrm>
          <a:prstGeom prst="rect">
            <a:avLst/>
          </a:prstGeom>
          <a:ln>
            <a:noFill/>
          </a:ln>
        </p:spPr>
      </p:pic>
      <p:pic>
        <p:nvPicPr>
          <p:cNvPr id="88" name="Рисунок 10"/>
          <p:cNvPicPr/>
          <p:nvPr/>
        </p:nvPicPr>
        <p:blipFill>
          <a:blip r:embed="rId6" cstate="print"/>
          <a:stretch/>
        </p:blipFill>
        <p:spPr>
          <a:xfrm>
            <a:off x="10299600" y="5376240"/>
            <a:ext cx="1328760" cy="938880"/>
          </a:xfrm>
          <a:prstGeom prst="rect">
            <a:avLst/>
          </a:prstGeom>
          <a:ln>
            <a:noFill/>
          </a:ln>
        </p:spPr>
      </p:pic>
      <p:pic>
        <p:nvPicPr>
          <p:cNvPr id="89" name="Picture 1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mc="http://schemas.openxmlformats.org/markup-compatibility/2006" xmlns:p15="http://schemas.microsoft.com/office/powerpoint/2012/main" xmlns:p14="http://schemas.microsoft.com/office/powerpoint/2010/main" xmlns="" r:embed="rId7"/>
              </p:ext>
            </p:extLst>
          </p:nvPr>
        </p:nvPicPr>
        <p:blipFill>
          <a:blip r:embed="rId8"/>
        </p:blipFill>
        <p:spPr>
          <a:xfrm>
            <a:off x="4347720" y="6248520"/>
            <a:ext cx="609120" cy="609120"/>
          </a:xfrm>
          <a:prstGeom prst="rect">
            <a:avLst/>
          </a:prstGeom>
          <a:ln>
            <a:noFill/>
          </a:ln>
        </p:spPr>
      </p:pic>
      <p:pic>
        <p:nvPicPr>
          <p:cNvPr id="90" name="Picture 2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mc="http://schemas.openxmlformats.org/markup-compatibility/2006" xmlns:p15="http://schemas.microsoft.com/office/powerpoint/2012/main" xmlns:p14="http://schemas.microsoft.com/office/powerpoint/2010/main" xmlns="" r:embed="rId9"/>
              </p:ext>
            </p:extLst>
          </p:nvPr>
        </p:nvPicPr>
        <p:blipFill>
          <a:blip r:embed="rId8"/>
        </p:blipFill>
        <p:spPr>
          <a:xfrm>
            <a:off x="5025600" y="6249240"/>
            <a:ext cx="609120" cy="609120"/>
          </a:xfrm>
          <a:prstGeom prst="rect">
            <a:avLst/>
          </a:prstGeom>
          <a:ln>
            <a:noFill/>
          </a:ln>
        </p:spPr>
      </p:pic>
      <p:sp>
        <p:nvSpPr>
          <p:cNvPr id="91" name="CustomShape 1"/>
          <p:cNvSpPr/>
          <p:nvPr/>
        </p:nvSpPr>
        <p:spPr>
          <a:xfrm>
            <a:off x="7022520" y="6105240"/>
            <a:ext cx="1627200" cy="642600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b="0" strike="noStrike" spc="-1">
                <a:solidFill>
                  <a:srgbClr val="FFFFFF"/>
                </a:solidFill>
                <a:latin typeface="Times New Roman"/>
              </a:rPr>
              <a:t>ДАЛЕЕ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92" name="Рисунок 15"/>
          <p:cNvPicPr/>
          <p:nvPr/>
        </p:nvPicPr>
        <p:blipFill>
          <a:blip r:embed="rId10"/>
          <a:stretch/>
        </p:blipFill>
        <p:spPr>
          <a:xfrm>
            <a:off x="10305360" y="3933720"/>
            <a:ext cx="1256040" cy="1045440"/>
          </a:xfrm>
          <a:prstGeom prst="rect">
            <a:avLst/>
          </a:prstGeom>
          <a:ln>
            <a:noFill/>
          </a:ln>
        </p:spPr>
      </p:pic>
      <p:sp>
        <p:nvSpPr>
          <p:cNvPr id="93" name="CustomShape 2"/>
          <p:cNvSpPr/>
          <p:nvPr/>
        </p:nvSpPr>
        <p:spPr>
          <a:xfrm>
            <a:off x="1384560" y="535680"/>
            <a:ext cx="4218840" cy="5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Собери все квадраты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>
                                      <p:cBhvr>
                                        <p:cTn id="6" dur="864" fill="hold"/>
                                        <p:tgtEl>
                                          <p:spTgt spid="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7" restart="whenNotActive" fill="hold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childTnLst>
                  <p:par>
                    <p:cTn id="8" fill="hold">
                      <p:stCondLst>
                        <p:cond evt="onClick" delay="0">
                          <p:tgtEl>
                            <p:spTgt spid="86"/>
                          </p:tgtEl>
                        </p:cond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006 -4.81481E-006 L -0.72175 0.1794 E">
                                      <p:cBhvr>
                                        <p:cTn id="11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12" restart="whenNotActive" fill="hold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childTnLst>
                  <p:par>
                    <p:cTn id="13" fill="hold">
                      <p:stCondLst>
                        <p:cond evt="onClick" delay="0">
                          <p:tgtEl>
                            <p:spTgt spid="88"/>
                          </p:tgtEl>
                        </p:cond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006 -4.81481E-006 L -0.63932 -0.12962 E">
                                      <p:cBhvr>
                                        <p:cTn id="16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17" restart="whenNotActive" fill="hold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childTnLst>
                  <p:par>
                    <p:cTn id="18" fill="hold">
                      <p:stCondLst>
                        <p:cond evt="onClick" delay="0">
                          <p:tgtEl>
                            <p:spTgt spid="87"/>
                          </p:tgtEl>
                        </p:cond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Class="mediacall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>
                                      <p:cBhvr>
                                        <p:cTn id="27" dur="864" fill="hold"/>
                                        <p:tgtEl>
                                          <p:spTgt spid="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28" restart="whenNotActive" fill="hold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childTnLst>
                  <p:par>
                    <p:cTn id="29" fill="hold">
                      <p:stCondLst>
                        <p:cond evt="onClick" delay="0">
                          <p:tgtEl>
                            <p:spTgt spid="92"/>
                          </p:tgtEl>
                        </p:cond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pat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006 -4.81481E-006 L -0.63932 -0.12962 E">
                                      <p:cBhvr>
                                        <p:cTn id="32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Рисунок 1"/>
          <p:cNvPicPr/>
          <p:nvPr/>
        </p:nvPicPr>
        <p:blipFill>
          <a:blip r:embed="rId3"/>
          <a:stretch/>
        </p:blipFill>
        <p:spPr>
          <a:xfrm>
            <a:off x="416520" y="217800"/>
            <a:ext cx="5669280" cy="5742720"/>
          </a:xfrm>
          <a:prstGeom prst="rect">
            <a:avLst/>
          </a:prstGeom>
          <a:ln>
            <a:noFill/>
          </a:ln>
        </p:spPr>
      </p:pic>
      <p:pic>
        <p:nvPicPr>
          <p:cNvPr id="95" name="Рисунок 7"/>
          <p:cNvPicPr/>
          <p:nvPr/>
        </p:nvPicPr>
        <p:blipFill>
          <a:blip r:embed="rId4"/>
          <a:stretch/>
        </p:blipFill>
        <p:spPr>
          <a:xfrm>
            <a:off x="10339560" y="518040"/>
            <a:ext cx="1249200" cy="882720"/>
          </a:xfrm>
          <a:prstGeom prst="rect">
            <a:avLst/>
          </a:prstGeom>
          <a:ln>
            <a:noFill/>
          </a:ln>
        </p:spPr>
      </p:pic>
      <p:pic>
        <p:nvPicPr>
          <p:cNvPr id="96" name="Рисунок 9"/>
          <p:cNvPicPr/>
          <p:nvPr/>
        </p:nvPicPr>
        <p:blipFill>
          <a:blip r:embed="rId5"/>
          <a:stretch/>
        </p:blipFill>
        <p:spPr>
          <a:xfrm>
            <a:off x="10356120" y="3800160"/>
            <a:ext cx="1216080" cy="982440"/>
          </a:xfrm>
          <a:prstGeom prst="rect">
            <a:avLst/>
          </a:prstGeom>
          <a:ln>
            <a:noFill/>
          </a:ln>
        </p:spPr>
      </p:pic>
      <p:pic>
        <p:nvPicPr>
          <p:cNvPr id="97" name="Рисунок 10"/>
          <p:cNvPicPr/>
          <p:nvPr/>
        </p:nvPicPr>
        <p:blipFill>
          <a:blip r:embed="rId6"/>
          <a:stretch/>
        </p:blipFill>
        <p:spPr>
          <a:xfrm>
            <a:off x="10261080" y="5350320"/>
            <a:ext cx="1405800" cy="1095840"/>
          </a:xfrm>
          <a:prstGeom prst="rect">
            <a:avLst/>
          </a:prstGeom>
          <a:ln>
            <a:noFill/>
          </a:ln>
        </p:spPr>
      </p:pic>
      <p:pic>
        <p:nvPicPr>
          <p:cNvPr id="98" name="Picture 1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mc="http://schemas.openxmlformats.org/markup-compatibility/2006" xmlns:p15="http://schemas.microsoft.com/office/powerpoint/2012/main" xmlns:p14="http://schemas.microsoft.com/office/powerpoint/2010/main" xmlns="" r:embed="rId7"/>
              </p:ext>
            </p:extLst>
          </p:nvPr>
        </p:nvPicPr>
        <p:blipFill>
          <a:blip r:embed="rId8"/>
        </p:blipFill>
        <p:spPr>
          <a:xfrm>
            <a:off x="4042800" y="6248520"/>
            <a:ext cx="609120" cy="609120"/>
          </a:xfrm>
          <a:prstGeom prst="rect">
            <a:avLst/>
          </a:prstGeom>
          <a:ln>
            <a:noFill/>
          </a:ln>
        </p:spPr>
      </p:pic>
      <p:pic>
        <p:nvPicPr>
          <p:cNvPr id="99" name="Picture 2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mc="http://schemas.openxmlformats.org/markup-compatibility/2006" xmlns:p15="http://schemas.microsoft.com/office/powerpoint/2012/main" xmlns:p14="http://schemas.microsoft.com/office/powerpoint/2010/main" xmlns="" r:embed="rId9"/>
              </p:ext>
            </p:extLst>
          </p:nvPr>
        </p:nvPicPr>
        <p:blipFill>
          <a:blip r:embed="rId8"/>
        </p:blipFill>
        <p:spPr>
          <a:xfrm>
            <a:off x="4831200" y="6248520"/>
            <a:ext cx="609120" cy="609120"/>
          </a:xfrm>
          <a:prstGeom prst="rect">
            <a:avLst/>
          </a:prstGeom>
          <a:ln>
            <a:noFill/>
          </a:ln>
        </p:spPr>
      </p:pic>
      <p:sp>
        <p:nvSpPr>
          <p:cNvPr id="100" name="CustomShape 1"/>
          <p:cNvSpPr/>
          <p:nvPr/>
        </p:nvSpPr>
        <p:spPr>
          <a:xfrm>
            <a:off x="7022520" y="6105240"/>
            <a:ext cx="1627200" cy="642600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b="0" strike="noStrike" spc="-1">
                <a:solidFill>
                  <a:srgbClr val="FFFFFF"/>
                </a:solidFill>
                <a:latin typeface="Times New Roman"/>
              </a:rPr>
              <a:t>ДАЛЕЕ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101" name="Рисунок 15"/>
          <p:cNvPicPr/>
          <p:nvPr/>
        </p:nvPicPr>
        <p:blipFill>
          <a:blip r:embed="rId10"/>
          <a:stretch/>
        </p:blipFill>
        <p:spPr>
          <a:xfrm>
            <a:off x="10400400" y="1976760"/>
            <a:ext cx="1249200" cy="961200"/>
          </a:xfrm>
          <a:prstGeom prst="rect">
            <a:avLst/>
          </a:prstGeom>
          <a:ln>
            <a:noFill/>
          </a:ln>
        </p:spPr>
      </p:pic>
      <p:sp>
        <p:nvSpPr>
          <p:cNvPr id="102" name="CustomShape 2"/>
          <p:cNvSpPr/>
          <p:nvPr/>
        </p:nvSpPr>
        <p:spPr>
          <a:xfrm>
            <a:off x="561600" y="640080"/>
            <a:ext cx="549900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СОБЕРИ ФИГУРЫ </a:t>
            </a:r>
            <a:r>
              <a:rPr lang="ru-RU" sz="2400" b="0" strike="noStrike" spc="-1">
                <a:solidFill>
                  <a:srgbClr val="FF0000"/>
                </a:solidFill>
                <a:latin typeface="Calibri"/>
              </a:rPr>
              <a:t>КРАСНОГО</a:t>
            </a: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 ЦВЕТА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restart="whenNotActive" fill="hold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childTnLst>
                  <p:par>
                    <p:cTn id="3" fill="hold">
                      <p:stCondLst>
                        <p:cond evt="onClick" delay="0">
                          <p:tgtEl>
                            <p:spTgt spid="95"/>
                          </p:tgtEl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006 -4.81481E-006 L -0.72175 0.1794 E">
                                      <p:cBhvr>
                                        <p:cTn id="6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7" restart="whenNotActive" fill="hold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childTnLst>
                  <p:par>
                    <p:cTn id="8" fill="hold">
                      <p:stCondLst>
                        <p:cond evt="onClick" delay="0">
                          <p:tgtEl>
                            <p:spTgt spid="97"/>
                          </p:tgtEl>
                        </p:cond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006 -4.81481E-006 L -0.63932 -0.12962 E">
                                      <p:cBhvr>
                                        <p:cTn id="11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12" restart="whenNotActive" fill="hold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childTnLst>
                  <p:par>
                    <p:cTn id="13" fill="hold">
                      <p:stCondLst>
                        <p:cond evt="onClick" delay="0">
                          <p:tgtEl>
                            <p:spTgt spid="96"/>
                          </p:tgtEl>
                        </p:cond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Class="mediacall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>
                                      <p:cBhvr>
                                        <p:cTn id="22" dur="864" fill="hold"/>
                                        <p:tgtEl>
                                          <p:spTgt spid="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23" restart="whenNotActive" fill="hold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childTnLst>
                  <p:par>
                    <p:cTn id="24" fill="hold">
                      <p:stCondLst>
                        <p:cond evt="onClick" delay="0">
                          <p:tgtEl>
                            <p:spTgt spid="101"/>
                          </p:tgtEl>
                        </p:cond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pat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006 -4.81481E-006 L -0.72175 0.1794 E">
                                      <p:cBhvr>
                                        <p:cTn id="27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Рисунок 1"/>
          <p:cNvPicPr/>
          <p:nvPr/>
        </p:nvPicPr>
        <p:blipFill>
          <a:blip r:embed="rId3"/>
          <a:stretch/>
        </p:blipFill>
        <p:spPr>
          <a:xfrm>
            <a:off x="416520" y="217800"/>
            <a:ext cx="5669280" cy="5742720"/>
          </a:xfrm>
          <a:prstGeom prst="rect">
            <a:avLst/>
          </a:prstGeom>
          <a:ln>
            <a:noFill/>
          </a:ln>
        </p:spPr>
      </p:pic>
      <p:pic>
        <p:nvPicPr>
          <p:cNvPr id="104" name="Рисунок 7"/>
          <p:cNvPicPr/>
          <p:nvPr/>
        </p:nvPicPr>
        <p:blipFill>
          <a:blip r:embed="rId4"/>
          <a:stretch/>
        </p:blipFill>
        <p:spPr>
          <a:xfrm>
            <a:off x="10522800" y="518040"/>
            <a:ext cx="882720" cy="882720"/>
          </a:xfrm>
          <a:prstGeom prst="rect">
            <a:avLst/>
          </a:prstGeom>
          <a:ln>
            <a:noFill/>
          </a:ln>
        </p:spPr>
      </p:pic>
      <p:pic>
        <p:nvPicPr>
          <p:cNvPr id="105" name="Рисунок 9"/>
          <p:cNvPicPr/>
          <p:nvPr/>
        </p:nvPicPr>
        <p:blipFill>
          <a:blip r:embed="rId5"/>
          <a:stretch/>
        </p:blipFill>
        <p:spPr>
          <a:xfrm>
            <a:off x="10356120" y="3888360"/>
            <a:ext cx="1216080" cy="806400"/>
          </a:xfrm>
          <a:prstGeom prst="rect">
            <a:avLst/>
          </a:prstGeom>
          <a:ln>
            <a:noFill/>
          </a:ln>
        </p:spPr>
      </p:pic>
      <p:pic>
        <p:nvPicPr>
          <p:cNvPr id="106" name="Рисунок 10"/>
          <p:cNvPicPr/>
          <p:nvPr/>
        </p:nvPicPr>
        <p:blipFill>
          <a:blip r:embed="rId6"/>
          <a:stretch/>
        </p:blipFill>
        <p:spPr>
          <a:xfrm>
            <a:off x="10261080" y="5465520"/>
            <a:ext cx="1405800" cy="865080"/>
          </a:xfrm>
          <a:prstGeom prst="rect">
            <a:avLst/>
          </a:prstGeom>
          <a:ln>
            <a:noFill/>
          </a:ln>
        </p:spPr>
      </p:pic>
      <p:pic>
        <p:nvPicPr>
          <p:cNvPr id="107" name="Picture 1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mc="http://schemas.openxmlformats.org/markup-compatibility/2006" xmlns:p15="http://schemas.microsoft.com/office/powerpoint/2012/main" xmlns:p14="http://schemas.microsoft.com/office/powerpoint/2010/main" xmlns="" r:embed="rId7"/>
              </p:ext>
            </p:extLst>
          </p:nvPr>
        </p:nvPicPr>
        <p:blipFill>
          <a:blip r:embed="rId8"/>
        </p:blipFill>
        <p:spPr>
          <a:xfrm>
            <a:off x="4042800" y="6248520"/>
            <a:ext cx="609120" cy="609120"/>
          </a:xfrm>
          <a:prstGeom prst="rect">
            <a:avLst/>
          </a:prstGeom>
          <a:ln>
            <a:noFill/>
          </a:ln>
        </p:spPr>
      </p:pic>
      <p:pic>
        <p:nvPicPr>
          <p:cNvPr id="108" name="Picture 2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mc="http://schemas.openxmlformats.org/markup-compatibility/2006" xmlns:p15="http://schemas.microsoft.com/office/powerpoint/2012/main" xmlns:p14="http://schemas.microsoft.com/office/powerpoint/2010/main" xmlns="" r:embed="rId9"/>
              </p:ext>
            </p:extLst>
          </p:nvPr>
        </p:nvPicPr>
        <p:blipFill>
          <a:blip r:embed="rId8"/>
        </p:blipFill>
        <p:spPr>
          <a:xfrm>
            <a:off x="4831200" y="6248520"/>
            <a:ext cx="609120" cy="609120"/>
          </a:xfrm>
          <a:prstGeom prst="rect">
            <a:avLst/>
          </a:prstGeom>
          <a:ln>
            <a:noFill/>
          </a:ln>
        </p:spPr>
      </p:pic>
      <p:sp>
        <p:nvSpPr>
          <p:cNvPr id="109" name="CustomShape 1"/>
          <p:cNvSpPr/>
          <p:nvPr/>
        </p:nvSpPr>
        <p:spPr>
          <a:xfrm>
            <a:off x="7022520" y="6105240"/>
            <a:ext cx="1627200" cy="642600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b="0" strike="noStrike" spc="-1">
                <a:solidFill>
                  <a:srgbClr val="FFFFFF"/>
                </a:solidFill>
                <a:latin typeface="Times New Roman"/>
              </a:rPr>
              <a:t>ДАЛЕЕ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110" name="Рисунок 15"/>
          <p:cNvPicPr/>
          <p:nvPr/>
        </p:nvPicPr>
        <p:blipFill>
          <a:blip r:embed="rId10"/>
          <a:stretch/>
        </p:blipFill>
        <p:spPr>
          <a:xfrm>
            <a:off x="10447560" y="1976760"/>
            <a:ext cx="1155240" cy="961200"/>
          </a:xfrm>
          <a:prstGeom prst="rect">
            <a:avLst/>
          </a:prstGeom>
          <a:ln>
            <a:noFill/>
          </a:ln>
        </p:spPr>
      </p:pic>
      <p:sp>
        <p:nvSpPr>
          <p:cNvPr id="111" name="CustomShape 2"/>
          <p:cNvSpPr/>
          <p:nvPr/>
        </p:nvSpPr>
        <p:spPr>
          <a:xfrm>
            <a:off x="966600" y="470160"/>
            <a:ext cx="478080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СОБЕРИ ФИГУРЫ </a:t>
            </a:r>
            <a:r>
              <a:rPr lang="ru-RU" sz="2400" b="0" strike="noStrike" spc="-1">
                <a:solidFill>
                  <a:srgbClr val="00B050"/>
                </a:solidFill>
                <a:latin typeface="Calibri"/>
              </a:rPr>
              <a:t>ЗЕЛЕНОГО</a:t>
            </a: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 ЦВЕТА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restart="whenNotActive" fill="hold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childTnLst>
                  <p:par>
                    <p:cTn id="3" fill="hold">
                      <p:stCondLst>
                        <p:cond evt="onClick" delay="0">
                          <p:tgtEl>
                            <p:spTgt spid="104"/>
                          </p:tgtEl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006 -4.81481E-006 L -0.72175 0.1794 E">
                                      <p:cBhvr>
                                        <p:cTn id="6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7" restart="whenNotActive" fill="hold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childTnLst>
                  <p:par>
                    <p:cTn id="8" fill="hold">
                      <p:stCondLst>
                        <p:cond evt="onClick" delay="0">
                          <p:tgtEl>
                            <p:spTgt spid="106"/>
                          </p:tgtEl>
                        </p:cond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006 -4.81481E-006 L -0.63932 -0.12962 E">
                                      <p:cBhvr>
                                        <p:cTn id="11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12" restart="whenNotActive" fill="hold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childTnLst>
                  <p:par>
                    <p:cTn id="13" fill="hold">
                      <p:stCondLst>
                        <p:cond evt="onClick" delay="0">
                          <p:tgtEl>
                            <p:spTgt spid="105"/>
                          </p:tgtEl>
                        </p:cond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Class="mediacall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>
                                      <p:cBhvr>
                                        <p:cTn id="22" dur="864" fill="hold"/>
                                        <p:tgtEl>
                                          <p:spTgt spid="1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23" restart="whenNotActive" fill="hold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childTnLst>
                  <p:par>
                    <p:cTn id="24" fill="hold">
                      <p:stCondLst>
                        <p:cond evt="onClick" delay="0">
                          <p:tgtEl>
                            <p:spTgt spid="110"/>
                          </p:tgtEl>
                        </p:cond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pat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006 -4.81481E-006 L -0.72175 0.1794 E">
                                      <p:cBhvr>
                                        <p:cTn id="27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Рисунок 1"/>
          <p:cNvPicPr/>
          <p:nvPr/>
        </p:nvPicPr>
        <p:blipFill>
          <a:blip r:embed="rId3"/>
          <a:stretch/>
        </p:blipFill>
        <p:spPr>
          <a:xfrm>
            <a:off x="416520" y="217800"/>
            <a:ext cx="5669280" cy="5742720"/>
          </a:xfrm>
          <a:prstGeom prst="rect">
            <a:avLst/>
          </a:prstGeom>
          <a:ln>
            <a:noFill/>
          </a:ln>
        </p:spPr>
      </p:pic>
      <p:pic>
        <p:nvPicPr>
          <p:cNvPr id="113" name="Рисунок 7"/>
          <p:cNvPicPr/>
          <p:nvPr/>
        </p:nvPicPr>
        <p:blipFill>
          <a:blip r:embed="rId4"/>
          <a:stretch/>
        </p:blipFill>
        <p:spPr>
          <a:xfrm>
            <a:off x="9744840" y="251280"/>
            <a:ext cx="1802160" cy="1351800"/>
          </a:xfrm>
          <a:prstGeom prst="rect">
            <a:avLst/>
          </a:prstGeom>
          <a:ln>
            <a:noFill/>
          </a:ln>
        </p:spPr>
      </p:pic>
      <p:pic>
        <p:nvPicPr>
          <p:cNvPr id="114" name="Рисунок 9"/>
          <p:cNvPicPr/>
          <p:nvPr/>
        </p:nvPicPr>
        <p:blipFill>
          <a:blip r:embed="rId5"/>
          <a:stretch/>
        </p:blipFill>
        <p:spPr>
          <a:xfrm>
            <a:off x="9968400" y="3809880"/>
            <a:ext cx="1765800" cy="1322640"/>
          </a:xfrm>
          <a:prstGeom prst="rect">
            <a:avLst/>
          </a:prstGeom>
          <a:ln>
            <a:noFill/>
          </a:ln>
        </p:spPr>
      </p:pic>
      <p:pic>
        <p:nvPicPr>
          <p:cNvPr id="115" name="Рисунок 10"/>
          <p:cNvPicPr/>
          <p:nvPr/>
        </p:nvPicPr>
        <p:blipFill>
          <a:blip r:embed="rId6"/>
          <a:stretch/>
        </p:blipFill>
        <p:spPr>
          <a:xfrm>
            <a:off x="9870120" y="5081400"/>
            <a:ext cx="2047680" cy="1575720"/>
          </a:xfrm>
          <a:prstGeom prst="rect">
            <a:avLst/>
          </a:prstGeom>
          <a:ln>
            <a:noFill/>
          </a:ln>
        </p:spPr>
      </p:pic>
      <p:pic>
        <p:nvPicPr>
          <p:cNvPr id="116" name="Picture 1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mc="http://schemas.openxmlformats.org/markup-compatibility/2006" xmlns:p15="http://schemas.microsoft.com/office/powerpoint/2012/main" xmlns:p14="http://schemas.microsoft.com/office/powerpoint/2010/main" xmlns="" r:embed="rId7"/>
              </p:ext>
            </p:extLst>
          </p:nvPr>
        </p:nvPicPr>
        <p:blipFill>
          <a:blip r:embed="rId8"/>
        </p:blipFill>
        <p:spPr>
          <a:xfrm>
            <a:off x="4042800" y="6248520"/>
            <a:ext cx="609120" cy="609120"/>
          </a:xfrm>
          <a:prstGeom prst="rect">
            <a:avLst/>
          </a:prstGeom>
          <a:ln>
            <a:noFill/>
          </a:ln>
        </p:spPr>
      </p:pic>
      <p:pic>
        <p:nvPicPr>
          <p:cNvPr id="117" name="Picture 2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mc="http://schemas.openxmlformats.org/markup-compatibility/2006" xmlns:p15="http://schemas.microsoft.com/office/powerpoint/2012/main" xmlns:p14="http://schemas.microsoft.com/office/powerpoint/2010/main" xmlns="" r:embed="rId9"/>
              </p:ext>
            </p:extLst>
          </p:nvPr>
        </p:nvPicPr>
        <p:blipFill>
          <a:blip r:embed="rId8"/>
        </p:blipFill>
        <p:spPr>
          <a:xfrm>
            <a:off x="4831200" y="6248520"/>
            <a:ext cx="609120" cy="609120"/>
          </a:xfrm>
          <a:prstGeom prst="rect">
            <a:avLst/>
          </a:prstGeom>
          <a:ln>
            <a:noFill/>
          </a:ln>
        </p:spPr>
      </p:pic>
      <p:sp>
        <p:nvSpPr>
          <p:cNvPr id="118" name="CustomShape 1"/>
          <p:cNvSpPr/>
          <p:nvPr/>
        </p:nvSpPr>
        <p:spPr>
          <a:xfrm>
            <a:off x="7022520" y="6105240"/>
            <a:ext cx="1627200" cy="642600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b="0" strike="noStrike" spc="-1">
                <a:solidFill>
                  <a:srgbClr val="FFFFFF"/>
                </a:solidFill>
                <a:latin typeface="Times New Roman"/>
              </a:rPr>
              <a:t>ДАЛЕЕ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119" name="Рисунок 15"/>
          <p:cNvPicPr/>
          <p:nvPr/>
        </p:nvPicPr>
        <p:blipFill>
          <a:blip r:embed="rId10"/>
          <a:stretch/>
        </p:blipFill>
        <p:spPr>
          <a:xfrm>
            <a:off x="10006200" y="1968840"/>
            <a:ext cx="1567080" cy="1432440"/>
          </a:xfrm>
          <a:prstGeom prst="rect">
            <a:avLst/>
          </a:prstGeom>
          <a:ln>
            <a:noFill/>
          </a:ln>
        </p:spPr>
      </p:pic>
      <p:sp>
        <p:nvSpPr>
          <p:cNvPr id="120" name="CustomShape 2"/>
          <p:cNvSpPr/>
          <p:nvPr/>
        </p:nvSpPr>
        <p:spPr>
          <a:xfrm>
            <a:off x="966600" y="470160"/>
            <a:ext cx="478080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СОБЕРИ ВСЕ </a:t>
            </a:r>
            <a:r>
              <a:rPr lang="ru-RU" sz="2400" b="0" strike="noStrike" spc="-1">
                <a:solidFill>
                  <a:srgbClr val="FF0000"/>
                </a:solidFill>
                <a:latin typeface="Calibri"/>
              </a:rPr>
              <a:t>ТРЕУГОЛНИКИ</a:t>
            </a: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 ЦВЕТА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restart="whenNotActive" fill="hold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childTnLst>
                  <p:par>
                    <p:cTn id="3" fill="hold">
                      <p:stCondLst>
                        <p:cond evt="onClick" delay="0">
                          <p:tgtEl>
                            <p:spTgt spid="113"/>
                          </p:tgtEl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006 -4.81481E-006 L -0.72175 0.1794 E">
                                      <p:cBhvr>
                                        <p:cTn id="6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7" restart="whenNotActive" fill="hold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childTnLst>
                  <p:par>
                    <p:cTn id="8" fill="hold">
                      <p:stCondLst>
                        <p:cond evt="onClick" delay="0">
                          <p:tgtEl>
                            <p:spTgt spid="115"/>
                          </p:tgtEl>
                        </p:cond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006 -4.81481E-006 L -0.63932 -0.12962 E">
                                      <p:cBhvr>
                                        <p:cTn id="11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12" restart="whenNotActive" fill="hold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childTnLst>
                  <p:par>
                    <p:cTn id="13" fill="hold">
                      <p:stCondLst>
                        <p:cond evt="onClick" delay="0">
                          <p:tgtEl>
                            <p:spTgt spid="114"/>
                          </p:tgtEl>
                        </p:cond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Class="mediacall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>
                                      <p:cBhvr>
                                        <p:cTn id="22" dur="864" fill="hold"/>
                                        <p:tgtEl>
                                          <p:spTgt spid="1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23" restart="whenNotActive" fill="hold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childTnLst>
                  <p:par>
                    <p:cTn id="24" fill="hold">
                      <p:stCondLst>
                        <p:cond evt="onClick" delay="0">
                          <p:tgtEl>
                            <p:spTgt spid="119"/>
                          </p:tgtEl>
                        </p:cond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pat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006 -4.81481E-006 L -0.72175 0.1794 E">
                                      <p:cBhvr>
                                        <p:cTn id="27" dur="2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Рисунок 2"/>
          <p:cNvPicPr/>
          <p:nvPr/>
        </p:nvPicPr>
        <p:blipFill>
          <a:blip r:embed="rId3"/>
          <a:stretch/>
        </p:blipFill>
        <p:spPr>
          <a:xfrm>
            <a:off x="524520" y="313920"/>
            <a:ext cx="5669280" cy="5742720"/>
          </a:xfrm>
          <a:prstGeom prst="rect">
            <a:avLst/>
          </a:prstGeom>
          <a:ln>
            <a:noFill/>
          </a:ln>
        </p:spPr>
      </p:pic>
      <p:pic>
        <p:nvPicPr>
          <p:cNvPr id="122" name="Рисунок 7"/>
          <p:cNvPicPr/>
          <p:nvPr/>
        </p:nvPicPr>
        <p:blipFill>
          <a:blip r:embed="rId4"/>
          <a:stretch/>
        </p:blipFill>
        <p:spPr>
          <a:xfrm>
            <a:off x="9914760" y="436680"/>
            <a:ext cx="1572120" cy="1572120"/>
          </a:xfrm>
          <a:prstGeom prst="rect">
            <a:avLst/>
          </a:prstGeom>
          <a:ln>
            <a:noFill/>
          </a:ln>
        </p:spPr>
      </p:pic>
      <p:pic>
        <p:nvPicPr>
          <p:cNvPr id="123" name="Рисунок 8"/>
          <p:cNvPicPr/>
          <p:nvPr/>
        </p:nvPicPr>
        <p:blipFill>
          <a:blip r:embed="rId5"/>
          <a:stretch/>
        </p:blipFill>
        <p:spPr>
          <a:xfrm>
            <a:off x="9836280" y="2296800"/>
            <a:ext cx="1731960" cy="1297080"/>
          </a:xfrm>
          <a:prstGeom prst="rect">
            <a:avLst/>
          </a:prstGeom>
          <a:ln>
            <a:noFill/>
          </a:ln>
        </p:spPr>
      </p:pic>
      <p:pic>
        <p:nvPicPr>
          <p:cNvPr id="124" name="Рисунок 10"/>
          <p:cNvPicPr/>
          <p:nvPr/>
        </p:nvPicPr>
        <p:blipFill>
          <a:blip r:embed="rId6"/>
          <a:stretch/>
        </p:blipFill>
        <p:spPr>
          <a:xfrm>
            <a:off x="9905400" y="5376240"/>
            <a:ext cx="1639440" cy="1324800"/>
          </a:xfrm>
          <a:prstGeom prst="rect">
            <a:avLst/>
          </a:prstGeom>
          <a:ln>
            <a:noFill/>
          </a:ln>
        </p:spPr>
      </p:pic>
      <p:pic>
        <p:nvPicPr>
          <p:cNvPr id="125" name="Picture 1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mc="http://schemas.openxmlformats.org/markup-compatibility/2006" xmlns:p15="http://schemas.microsoft.com/office/powerpoint/2012/main" xmlns:p14="http://schemas.microsoft.com/office/powerpoint/2010/main" xmlns="" r:embed="rId7"/>
              </p:ext>
            </p:extLst>
          </p:nvPr>
        </p:nvPicPr>
        <p:blipFill>
          <a:blip r:embed="rId8"/>
        </p:blipFill>
        <p:spPr>
          <a:xfrm>
            <a:off x="4347720" y="6248520"/>
            <a:ext cx="609120" cy="609120"/>
          </a:xfrm>
          <a:prstGeom prst="rect">
            <a:avLst/>
          </a:prstGeom>
          <a:ln>
            <a:noFill/>
          </a:ln>
        </p:spPr>
      </p:pic>
      <p:pic>
        <p:nvPicPr>
          <p:cNvPr id="126" name="Picture 2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mc="http://schemas.openxmlformats.org/markup-compatibility/2006" xmlns:p15="http://schemas.microsoft.com/office/powerpoint/2012/main" xmlns:p14="http://schemas.microsoft.com/office/powerpoint/2010/main" xmlns="" r:embed="rId9"/>
              </p:ext>
            </p:extLst>
          </p:nvPr>
        </p:nvPicPr>
        <p:blipFill>
          <a:blip r:embed="rId8"/>
        </p:blipFill>
        <p:spPr>
          <a:xfrm>
            <a:off x="5025600" y="6249240"/>
            <a:ext cx="609120" cy="609120"/>
          </a:xfrm>
          <a:prstGeom prst="rect">
            <a:avLst/>
          </a:prstGeom>
          <a:ln>
            <a:noFill/>
          </a:ln>
        </p:spPr>
      </p:pic>
      <p:sp>
        <p:nvSpPr>
          <p:cNvPr id="127" name="CustomShape 1"/>
          <p:cNvSpPr/>
          <p:nvPr/>
        </p:nvSpPr>
        <p:spPr>
          <a:xfrm>
            <a:off x="7022520" y="6105240"/>
            <a:ext cx="1627200" cy="642600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b="0" strike="noStrike" spc="-1">
                <a:solidFill>
                  <a:srgbClr val="FFFFFF"/>
                </a:solidFill>
                <a:latin typeface="Times New Roman"/>
              </a:rPr>
              <a:t>ДАЛЕЕ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128" name="Рисунок 15"/>
          <p:cNvPicPr/>
          <p:nvPr/>
        </p:nvPicPr>
        <p:blipFill>
          <a:blip r:embed="rId10"/>
          <a:stretch/>
        </p:blipFill>
        <p:spPr>
          <a:xfrm>
            <a:off x="9914760" y="3823200"/>
            <a:ext cx="1751400" cy="1365120"/>
          </a:xfrm>
          <a:prstGeom prst="rect">
            <a:avLst/>
          </a:prstGeom>
          <a:ln>
            <a:noFill/>
          </a:ln>
        </p:spPr>
      </p:pic>
      <p:sp>
        <p:nvSpPr>
          <p:cNvPr id="129" name="CustomShape 2"/>
          <p:cNvSpPr/>
          <p:nvPr/>
        </p:nvSpPr>
        <p:spPr>
          <a:xfrm>
            <a:off x="1384560" y="535680"/>
            <a:ext cx="4218840" cy="5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Собери все КРУГИ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>
                                      <p:cBhvr>
                                        <p:cTn id="6" dur="864" fill="hold"/>
                                        <p:tgtEl>
                                          <p:spTgt spid="1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7" restart="whenNotActive" fill="hold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childTnLst>
                  <p:par>
                    <p:cTn id="8" fill="hold">
                      <p:stCondLst>
                        <p:cond evt="onClick" delay="0">
                          <p:tgtEl>
                            <p:spTgt spid="122"/>
                          </p:tgtEl>
                        </p:cond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006 -4.81481E-006 L -0.72175 0.1794 E">
                                      <p:cBhvr>
                                        <p:cTn id="11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12" restart="whenNotActive" fill="hold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childTnLst>
                  <p:par>
                    <p:cTn id="13" fill="hold">
                      <p:stCondLst>
                        <p:cond evt="onClick" delay="0">
                          <p:tgtEl>
                            <p:spTgt spid="124"/>
                          </p:tgtEl>
                        </p:cond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006 -4.81481E-006 L -0.63932 -0.12962 E">
                                      <p:cBhvr>
                                        <p:cTn id="16" dur="2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17" restart="whenNotActive" fill="hold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childTnLst>
                  <p:par>
                    <p:cTn id="18" fill="hold">
                      <p:stCondLst>
                        <p:cond evt="onClick" delay="0">
                          <p:tgtEl>
                            <p:spTgt spid="123"/>
                          </p:tgtEl>
                        </p:cond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Class="mediacall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>
                                      <p:cBhvr>
                                        <p:cTn id="27" dur="864" fill="hold"/>
                                        <p:tgtEl>
                                          <p:spTgt spid="1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28" restart="whenNotActive" fill="hold" nodeType="interactiveSeq">
                <p:stCondLst>
                  <p:cond evt="onClick" delay="0">
                    <p:tgtEl>
                      <p:spTgt spid="128"/>
                    </p:tgtEl>
                  </p:cond>
                </p:stCondLst>
                <p:childTnLst>
                  <p:par>
                    <p:cTn id="29" fill="hold">
                      <p:stCondLst>
                        <p:cond evt="onClick" delay="0">
                          <p:tgtEl>
                            <p:spTgt spid="128"/>
                          </p:tgtEl>
                        </p:cond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pat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006 -4.81481E-006 L -0.63932 -0.12962 E">
                                      <p:cBhvr>
                                        <p:cTn id="32" dur="2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</TotalTime>
  <Words>26</Words>
  <Application>LibreOffice/6.4.6.2$Windows_X86_64 LibreOffice_project/0ce51a4fd21bff07a5c061082cc82c5ed232f115</Application>
  <PresentationFormat>Произвольный</PresentationFormat>
  <Paragraphs>11</Paragraphs>
  <Slides>6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Георгий Аствацатуров</dc:creator>
  <dc:description/>
  <cp:lastModifiedBy>User</cp:lastModifiedBy>
  <cp:revision>18</cp:revision>
  <dcterms:created xsi:type="dcterms:W3CDTF">2020-07-18T06:52:42Z</dcterms:created>
  <dcterms:modified xsi:type="dcterms:W3CDTF">2022-02-12T18:49:23Z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10</vt:i4>
  </property>
  <property fmtid="{D5CDD505-2E9C-101B-9397-08002B2CF9AE}" pid="7" name="Notes">
    <vt:i4>0</vt:i4>
  </property>
  <property fmtid="{D5CDD505-2E9C-101B-9397-08002B2CF9AE}" pid="8" name="PresentationFormat">
    <vt:lpwstr>Произвольный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