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40C6-0CD6-4B31-834A-0E28A3B05598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8B25-591B-41B2-9F26-5DCB9BF39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384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40C6-0CD6-4B31-834A-0E28A3B05598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8B25-591B-41B2-9F26-5DCB9BF39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049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40C6-0CD6-4B31-834A-0E28A3B05598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8B25-591B-41B2-9F26-5DCB9BF39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845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40C6-0CD6-4B31-834A-0E28A3B05598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8B25-591B-41B2-9F26-5DCB9BF39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722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40C6-0CD6-4B31-834A-0E28A3B05598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8B25-591B-41B2-9F26-5DCB9BF39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489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40C6-0CD6-4B31-834A-0E28A3B05598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8B25-591B-41B2-9F26-5DCB9BF39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71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40C6-0CD6-4B31-834A-0E28A3B05598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8B25-591B-41B2-9F26-5DCB9BF39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644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40C6-0CD6-4B31-834A-0E28A3B05598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8B25-591B-41B2-9F26-5DCB9BF39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576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40C6-0CD6-4B31-834A-0E28A3B05598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8B25-591B-41B2-9F26-5DCB9BF39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396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40C6-0CD6-4B31-834A-0E28A3B05598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8B25-591B-41B2-9F26-5DCB9BF39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837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40C6-0CD6-4B31-834A-0E28A3B05598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8B25-591B-41B2-9F26-5DCB9BF39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850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5640C6-0CD6-4B31-834A-0E28A3B05598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58B25-591B-41B2-9F26-5DCB9BF39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871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Картины русских художников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«Материнство»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33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Б.Кустодиев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«Утро»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C:\Users\Мегаком\Desktop\занятие декабрь 3\1 кустодиев утро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868" y="1600200"/>
            <a:ext cx="539026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8764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В.Максимов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«Материнство»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C:\Users\Мегаком\Desktop\занятие декабрь 3\2 максимов Материнств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688" y="2034381"/>
            <a:ext cx="2706624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4748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И.Горюшкин-Сорокопудов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«Мать с ребенком»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C:\Users\Мегаком\Desktop\занятие декабрь 3\картин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3795" y="1600200"/>
            <a:ext cx="3296409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9108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К.Петров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-Водкин «Мать»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C:\Users\Мегаком\Desktop\занятие декабрь 3\мать с ребенком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4103" y="1600200"/>
            <a:ext cx="413579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80468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24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Картины русских художников</vt:lpstr>
      <vt:lpstr>Б.Кустодиев «Утро»</vt:lpstr>
      <vt:lpstr>В.Максимов «Материнство»</vt:lpstr>
      <vt:lpstr>И.Горюшкин-Сорокопудов «Мать с ребенком»</vt:lpstr>
      <vt:lpstr>К.Петров-Водкин «Мать»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Мегаком</dc:creator>
  <cp:lastModifiedBy>Мегаком</cp:lastModifiedBy>
  <cp:revision>2</cp:revision>
  <dcterms:created xsi:type="dcterms:W3CDTF">2022-02-12T07:45:55Z</dcterms:created>
  <dcterms:modified xsi:type="dcterms:W3CDTF">2022-02-12T08:08:37Z</dcterms:modified>
</cp:coreProperties>
</file>