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9" r:id="rId4"/>
    <p:sldId id="263" r:id="rId5"/>
    <p:sldId id="264" r:id="rId6"/>
    <p:sldId id="257" r:id="rId7"/>
    <p:sldId id="258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28" autoAdjust="0"/>
  </p:normalViewPr>
  <p:slideViewPr>
    <p:cSldViewPr showGuides="1">
      <p:cViewPr varScale="1">
        <p:scale>
          <a:sx n="83" d="100"/>
          <a:sy n="83" d="100"/>
        </p:scale>
        <p:origin x="148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84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15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7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84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44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9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5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33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8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49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0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1C6D5-3BCA-44F3-9106-836FE11219DD}" type="datetimeFigureOut">
              <a:rPr lang="ru-RU" smtClean="0"/>
              <a:t>06.01.2022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36086-5F6E-4B53-9E23-F2C6BEE01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3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259632" y="365531"/>
            <a:ext cx="6688018" cy="687205"/>
          </a:xfrm>
        </p:spPr>
        <p:txBody>
          <a:bodyPr>
            <a:normAutofit/>
          </a:bodyPr>
          <a:lstStyle/>
          <a:p>
            <a:r>
              <a:rPr lang="es-ES" dirty="0" smtClean="0"/>
              <a:t>VISIT THE PIGS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6984776" cy="4680520"/>
          </a:xfrm>
          <a:prstGeom prst="rect">
            <a:avLst/>
          </a:prstGeom>
        </p:spPr>
      </p:pic>
      <p:pic>
        <p:nvPicPr>
          <p:cNvPr id="4" name="Рисунок 3">
            <a:hlinkClick r:id="" action="ppaction://noaction" highlightClick="1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911" b="53203" l="5321" r="47890">
                        <a14:backgroundMark x1="8281" y1="13428" x2="8281" y2="13428"/>
                        <a14:backgroundMark x1="42813" y1="9305" x2="42813" y2="9305"/>
                        <a14:backgroundMark x1="43750" y1="24264" x2="43750" y2="24264"/>
                        <a14:backgroundMark x1="15469" y1="49941" x2="15469" y2="49941"/>
                        <a14:backgroundMark x1="44063" y1="56184" x2="44063" y2="56184"/>
                        <a14:backgroundMark x1="29219" y1="65135" x2="29219" y2="65135"/>
                        <a14:backgroundMark x1="75625" y1="32862" x2="75625" y2="32862"/>
                        <a14:backgroundMark x1="75000" y1="77150" x2="75000" y2="77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6789" t="-40885" r="46789" b="40885"/>
          <a:stretch/>
        </p:blipFill>
        <p:spPr>
          <a:xfrm>
            <a:off x="6156176" y="2996952"/>
            <a:ext cx="2865452" cy="408236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761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4618856" cy="20707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24944"/>
            <a:ext cx="4032448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371703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CARPET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609329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PICTURE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657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WHERE IS THE KEY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71703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THE KEY  IS IN THE______________________________________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556792"/>
            <a:ext cx="2553464" cy="116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5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PASSPORT CONTROL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097840"/>
            <a:ext cx="7848871" cy="5355496"/>
          </a:xfrm>
        </p:spPr>
      </p:pic>
    </p:spTree>
    <p:extLst>
      <p:ext uri="{BB962C8B-B14F-4D97-AF65-F5344CB8AC3E}">
        <p14:creationId xmlns:p14="http://schemas.microsoft.com/office/powerpoint/2010/main" val="290389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4392488" cy="3600400"/>
          </a:xfrm>
        </p:spPr>
      </p:pic>
      <p:sp>
        <p:nvSpPr>
          <p:cNvPr id="6" name="TextBox 5"/>
          <p:cNvSpPr txBox="1"/>
          <p:nvPr/>
        </p:nvSpPr>
        <p:spPr>
          <a:xfrm>
            <a:off x="5724128" y="1556792"/>
            <a:ext cx="218720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What´s your name</a:t>
            </a:r>
            <a:r>
              <a:rPr lang="ru-RU" dirty="0" smtClean="0"/>
              <a:t>?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How old are you</a:t>
            </a:r>
            <a:r>
              <a:rPr lang="ru-RU" dirty="0" smtClean="0"/>
              <a:t>?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Where are you from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39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 A PLANE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886" y="1600200"/>
            <a:ext cx="6352228" cy="4525963"/>
          </a:xfrm>
        </p:spPr>
      </p:pic>
    </p:spTree>
    <p:extLst>
      <p:ext uri="{BB962C8B-B14F-4D97-AF65-F5344CB8AC3E}">
        <p14:creationId xmlns:p14="http://schemas.microsoft.com/office/powerpoint/2010/main" val="1382799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NUFF</a:t>
            </a:r>
            <a:r>
              <a:rPr lang="ru-RU" dirty="0"/>
              <a:t>-</a:t>
            </a:r>
            <a:r>
              <a:rPr lang="es-ES" dirty="0" smtClean="0"/>
              <a:t>NUFF </a:t>
            </a:r>
            <a:r>
              <a:rPr lang="ru-RU" dirty="0"/>
              <a:t>,</a:t>
            </a:r>
            <a:r>
              <a:rPr lang="es-ES" dirty="0" smtClean="0"/>
              <a:t>NAFF</a:t>
            </a:r>
            <a:r>
              <a:rPr lang="ru-RU" dirty="0" smtClean="0"/>
              <a:t>-</a:t>
            </a:r>
            <a:r>
              <a:rPr lang="es-ES" dirty="0" smtClean="0"/>
              <a:t>NAFF </a:t>
            </a:r>
            <a:r>
              <a:rPr lang="ru-RU" dirty="0" smtClean="0"/>
              <a:t>,</a:t>
            </a:r>
            <a:r>
              <a:rPr lang="es-ES" dirty="0" smtClean="0"/>
              <a:t>NIFF</a:t>
            </a:r>
            <a:r>
              <a:rPr lang="ru-RU" dirty="0" smtClean="0"/>
              <a:t>-</a:t>
            </a:r>
            <a:r>
              <a:rPr lang="es-ES" dirty="0" smtClean="0"/>
              <a:t>NIFF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17" y="1600200"/>
            <a:ext cx="7036565" cy="4525963"/>
          </a:xfrm>
        </p:spPr>
      </p:pic>
    </p:spTree>
    <p:extLst>
      <p:ext uri="{BB962C8B-B14F-4D97-AF65-F5344CB8AC3E}">
        <p14:creationId xmlns:p14="http://schemas.microsoft.com/office/powerpoint/2010/main" val="418524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399" y="1934403"/>
            <a:ext cx="3672408" cy="23701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143" r="97714">
                        <a14:backgroundMark x1="44143" y1="11571" x2="44143" y2="11571"/>
                        <a14:backgroundMark x1="45571" y1="83143" x2="45571" y2="83143"/>
                        <a14:backgroundMark x1="54571" y1="14571" x2="54571" y2="14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11" y="4117723"/>
            <a:ext cx="2415472" cy="1944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27" y="236773"/>
            <a:ext cx="2304256" cy="17302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37161"/>
            <a:ext cx="2843808" cy="17771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7" b="9231"/>
          <a:stretch/>
        </p:blipFill>
        <p:spPr>
          <a:xfrm>
            <a:off x="6151807" y="4072049"/>
            <a:ext cx="2520280" cy="1805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1328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KITCHEN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24208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BEDROOM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87727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LIVING ROOM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6381328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BATHROOM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47251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           HOUSE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9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242535" cy="5733255"/>
          </a:xfrm>
        </p:spPr>
      </p:pic>
      <p:sp>
        <p:nvSpPr>
          <p:cNvPr id="5" name="TextBox 4"/>
          <p:cNvSpPr txBox="1"/>
          <p:nvPr/>
        </p:nvSpPr>
        <p:spPr>
          <a:xfrm>
            <a:off x="1187624" y="62068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WHAT IS THERE IN THE LIVING ROOM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7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22" y="404664"/>
            <a:ext cx="4762872" cy="20837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556792"/>
            <a:ext cx="2894708" cy="2920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266" y="3356993"/>
            <a:ext cx="3923928" cy="23042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26369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SOFA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4780948"/>
            <a:ext cx="231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ARMCHAIR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6093296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59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107"/>
            <a:ext cx="3672408" cy="3744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60648"/>
            <a:ext cx="1947728" cy="1976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17032"/>
            <a:ext cx="3323137" cy="2490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279" y="2122615"/>
            <a:ext cx="504057" cy="229816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4221088"/>
            <a:ext cx="3034680" cy="741398"/>
          </a:xfrm>
        </p:spPr>
        <p:txBody>
          <a:bodyPr>
            <a:normAutofit/>
          </a:bodyPr>
          <a:lstStyle/>
          <a:p>
            <a:r>
              <a:rPr lang="es-ES" sz="1800" dirty="0" smtClean="0"/>
              <a:t>BOOKCASE</a:t>
            </a:r>
            <a:endParaRPr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0884" y="3219670"/>
            <a:ext cx="133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VASE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624228" y="5301208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5309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67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PASSPORT CONTROL</vt:lpstr>
      <vt:lpstr>Презентация PowerPoint</vt:lpstr>
      <vt:lpstr>IN A PLANE</vt:lpstr>
      <vt:lpstr>NUFF-NUFF ,NAFF-NAFF ,NIFF-NIFF</vt:lpstr>
      <vt:lpstr>Презентация PowerPoint</vt:lpstr>
      <vt:lpstr>Презентация PowerPoint</vt:lpstr>
      <vt:lpstr>Презентация PowerPoint</vt:lpstr>
      <vt:lpstr>BOOKCASE</vt:lpstr>
      <vt:lpstr>Презентация PowerPoint</vt:lpstr>
      <vt:lpstr>WHERE IS THE KEY?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 дома Наф Нафа</dc:title>
  <dc:creator>233</dc:creator>
  <cp:lastModifiedBy>Admin</cp:lastModifiedBy>
  <cp:revision>18</cp:revision>
  <dcterms:created xsi:type="dcterms:W3CDTF">2018-11-20T06:33:32Z</dcterms:created>
  <dcterms:modified xsi:type="dcterms:W3CDTF">2022-01-06T17:58:01Z</dcterms:modified>
</cp:coreProperties>
</file>