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7" r:id="rId4"/>
    <p:sldId id="266" r:id="rId5"/>
    <p:sldId id="265" r:id="rId6"/>
    <p:sldId id="264" r:id="rId7"/>
    <p:sldId id="263" r:id="rId8"/>
    <p:sldId id="262" r:id="rId9"/>
    <p:sldId id="268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E66AC-22EC-45E2-ADC0-7973017CB046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64BE-D313-44B0-81C8-CC437E0190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E66AC-22EC-45E2-ADC0-7973017CB046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64BE-D313-44B0-81C8-CC437E0190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E66AC-22EC-45E2-ADC0-7973017CB046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64BE-D313-44B0-81C8-CC437E0190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E66AC-22EC-45E2-ADC0-7973017CB046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64BE-D313-44B0-81C8-CC437E0190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E66AC-22EC-45E2-ADC0-7973017CB046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64BE-D313-44B0-81C8-CC437E0190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E66AC-22EC-45E2-ADC0-7973017CB046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64BE-D313-44B0-81C8-CC437E0190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E66AC-22EC-45E2-ADC0-7973017CB046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64BE-D313-44B0-81C8-CC437E0190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E66AC-22EC-45E2-ADC0-7973017CB046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64BE-D313-44B0-81C8-CC437E0190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E66AC-22EC-45E2-ADC0-7973017CB046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64BE-D313-44B0-81C8-CC437E0190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E66AC-22EC-45E2-ADC0-7973017CB046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64BE-D313-44B0-81C8-CC437E0190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E66AC-22EC-45E2-ADC0-7973017CB046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64BE-D313-44B0-81C8-CC437E0190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E66AC-22EC-45E2-ADC0-7973017CB046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764BE-D313-44B0-81C8-CC437E0190F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84430240dd2e143cf209fd617e90d7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915816" y="5301208"/>
            <a:ext cx="3168352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</a:t>
            </a:r>
            <a:r>
              <a:rPr lang="ru-RU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</a:t>
            </a:r>
          </a:p>
          <a:p>
            <a:pPr algn="ctr"/>
            <a:r>
              <a:rPr lang="ru-RU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МАДОУ «Детский сад № 8» </a:t>
            </a:r>
          </a:p>
          <a:p>
            <a:pPr algn="ctr"/>
            <a:r>
              <a:rPr lang="ru-RU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Королева Н. Ю.</a:t>
            </a:r>
            <a:r>
              <a:rPr lang="ru-RU" b="0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.SFUI-Regular"/>
              </a:rPr>
              <a:t> 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.AppleSystemUIFont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835696" y="2391874"/>
            <a:ext cx="5256584" cy="18158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Дидактическая</a:t>
            </a:r>
            <a:r>
              <a:rPr kumimoji="0" lang="ru-RU" sz="2800" b="0" i="1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игра «Математические ладошки»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для детей старшего дошкольного возраста.</a:t>
            </a:r>
            <a:endParaRPr kumimoji="0" lang="ru-RU" sz="2800" b="0" i="1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835696" y="1916832"/>
            <a:ext cx="61926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ЗА ВНИМАНИЕ!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259632" y="457179"/>
            <a:ext cx="756084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Известно, что  для формирования у дошкольников математических представлений широко используются занимательные по форме и содержанию разнообразные дидактические игры. Они отличаются от типичных учебных заданий и упражнений необычностью постановки задачи. Все виды дидактических игр  являются эффективным средством и методом формирования элементарных математических представлений у детей всех возрастных групп.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SC_01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2492896"/>
            <a:ext cx="2304256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didakticheskaya-igr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1" y="2492896"/>
            <a:ext cx="2298563" cy="345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deti-fem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2492897"/>
            <a:ext cx="2304000" cy="34563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03648" y="333861"/>
            <a:ext cx="7200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Представляю вашему вниманию дидактическую игру «Математические ладошки» для старшего дошкольного возраста.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ладошки? Все очень просто…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Пальчики – это детские “калькуляторы”, которые долгое время помогают ребенку считать. Считая пальчики, ребенок получает, полезное упражнение для мелкой моторики, и математический знак обозначающий количество.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Данная игра направлена на обучение и закрепление навыков счета и решения арифметических задач, а так же развивает воображение, мышление, внимание, мелкую моторику.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1qkXbqbWf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852936"/>
            <a:ext cx="3024336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Lx_lJIpiSr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2852936"/>
            <a:ext cx="3216862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63688" y="192058"/>
            <a:ext cx="5472608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Описание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Пособие представляет собой планшет из фетра. В середине планшете прикреплены ладошки, внизу планшета планка с липкой лентой для решения примеров.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пособие включает в себя: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Планшет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из фетра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Карточки с цифрами, знаками, примерами.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UfZ13_GVQC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2492896"/>
            <a:ext cx="3096344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oOan3p1271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2244" y="2492896"/>
            <a:ext cx="3032164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547664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59832" y="260649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ИГРАТЬ.</a:t>
            </a:r>
          </a:p>
          <a:p>
            <a:endParaRPr lang="ru-RU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123728" y="620688"/>
            <a:ext cx="5184576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начинается с выбора карточки с примером. Например:5+2</a:t>
            </a:r>
            <a:endParaRPr lang="ru-RU" sz="1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Затем ребенок с помощью карточек записывает пример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Считает пальчики на ладошках-тренажерах, сколько всего получилось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Проверяет  правильный ответ на обороте карточки с примером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3" name="Рисунок 12" descr="ZqzH--2tDt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2996952"/>
            <a:ext cx="3456384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U5aSTAEZhI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2996952"/>
            <a:ext cx="3096344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403648" y="328678"/>
            <a:ext cx="6624736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Рассмотрим несколько вариантов использования данного игрового пособия.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Вариант № 1. Порядковый и обратный счёт.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Детям предлагается пересчитать пальчики на фетровых ладошках. Дети считают пальчики на обеих руках, загибая их по одному. Считать можно по-разному, с лева направо и с право налево. Таким образом, показывая, что с какой бы стороны не начинать отсчёт, пальчиков всё равно будет десять.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-6MQkgNp8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2492896"/>
            <a:ext cx="2664296" cy="3573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1gukdpOoQJ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2492896"/>
            <a:ext cx="2808312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835696" y="445694"/>
            <a:ext cx="6408712" cy="146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Вариант № 2. Изучение цифр.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Необходимо объяснить детям, что цифра обозначает количество чего-либо. Например, воспитатель показывает цифру 6. Дети, загибая соответствующее этой цифре количество пальцев на фетровой ладошке.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45qAyQfQE4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2132856"/>
            <a:ext cx="4087937" cy="4221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619672" y="345622"/>
            <a:ext cx="691276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ариант № 3. Определяем «соседей» числа.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показывает число, например 8 и спрашивает: «Какие «соседи» у числа 8?». Ребенок называет «соседей» числа 8, загибая соответствующие пальчики.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MDwCOkmh46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2060848"/>
            <a:ext cx="3024336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331640" y="496181"/>
            <a:ext cx="727280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видим, вариантов игры может быть множество. Это и «Сложение», «Вычитание», «Определение состава числа», «Сравнение чисел». На первом этапе ребенок начинает играть, считая пальчики, со временем легко решает примеры.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Ребятам нравится выбирать карточки с примерами, но больше всего им нравится считать, загибая пальчики на планшете.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образом, дидактические игры служат для уточнения и закрепления представлений детей о последовательности чисел, об отношениях между ними, о составе числа.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W32FAYnkZ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3140968"/>
            <a:ext cx="2448272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kCoCITFOe_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3140968"/>
            <a:ext cx="2160240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wBBPTeKwAQ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0800000">
            <a:off x="6588224" y="3140968"/>
            <a:ext cx="2088232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473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AX</dc:creator>
  <cp:lastModifiedBy>AX</cp:lastModifiedBy>
  <cp:revision>16</cp:revision>
  <dcterms:created xsi:type="dcterms:W3CDTF">2022-02-12T09:57:54Z</dcterms:created>
  <dcterms:modified xsi:type="dcterms:W3CDTF">2022-02-12T11:33:10Z</dcterms:modified>
</cp:coreProperties>
</file>