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«Покормите птиц зимой»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581128"/>
            <a:ext cx="6400800" cy="147320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Автор: </a:t>
            </a:r>
            <a:r>
              <a:rPr lang="ru-RU" dirty="0" err="1" smtClean="0"/>
              <a:t>Золотницкая</a:t>
            </a:r>
            <a:r>
              <a:rPr lang="ru-RU" dirty="0" smtClean="0"/>
              <a:t> Марина Николаевна</a:t>
            </a:r>
          </a:p>
          <a:p>
            <a:pPr algn="r"/>
            <a:r>
              <a:rPr lang="ru-RU" b="1" dirty="0"/>
              <a:t>срок реализации: декабрь - февраль 2021-2022 год.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13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3168352" cy="56326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692231"/>
            <a:ext cx="3168352" cy="563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476673"/>
            <a:ext cx="4992556" cy="28083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191" y="3645024"/>
            <a:ext cx="5551909" cy="3122948"/>
          </a:xfrm>
        </p:spPr>
      </p:pic>
    </p:spTree>
    <p:extLst>
      <p:ext uri="{BB962C8B-B14F-4D97-AF65-F5344CB8AC3E}">
        <p14:creationId xmlns:p14="http://schemas.microsoft.com/office/powerpoint/2010/main" val="135432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5184576" cy="291632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795" y="3423169"/>
            <a:ext cx="5642994" cy="3174183"/>
          </a:xfrm>
        </p:spPr>
      </p:pic>
      <p:sp>
        <p:nvSpPr>
          <p:cNvPr id="7" name="TextBox 6"/>
          <p:cNvSpPr txBox="1"/>
          <p:nvPr/>
        </p:nvSpPr>
        <p:spPr>
          <a:xfrm>
            <a:off x="395536" y="3356992"/>
            <a:ext cx="25202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Ввиду отсутствия</a:t>
            </a:r>
          </a:p>
          <a:p>
            <a:r>
              <a:rPr lang="ru-RU" dirty="0" smtClean="0"/>
              <a:t>деревьев на территории Детского Сада кормушки были развешены</a:t>
            </a:r>
          </a:p>
          <a:p>
            <a:r>
              <a:rPr lang="ru-RU" dirty="0" smtClean="0"/>
              <a:t> за территорией  по району и во дворах и только одна кормушка (напольная) установлена на</a:t>
            </a:r>
          </a:p>
          <a:p>
            <a:r>
              <a:rPr lang="ru-RU" dirty="0" smtClean="0"/>
              <a:t> участке группы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10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3276252" cy="580719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692696"/>
            <a:ext cx="3236294" cy="5736372"/>
          </a:xfrm>
        </p:spPr>
      </p:pic>
    </p:spTree>
    <p:extLst>
      <p:ext uri="{BB962C8B-B14F-4D97-AF65-F5344CB8AC3E}">
        <p14:creationId xmlns:p14="http://schemas.microsoft.com/office/powerpoint/2010/main" val="417697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12058" y="1800289"/>
            <a:ext cx="5743579" cy="32403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76672"/>
            <a:ext cx="3250045" cy="5760745"/>
          </a:xfrm>
        </p:spPr>
      </p:pic>
    </p:spTree>
    <p:extLst>
      <p:ext uri="{BB962C8B-B14F-4D97-AF65-F5344CB8AC3E}">
        <p14:creationId xmlns:p14="http://schemas.microsoft.com/office/powerpoint/2010/main" val="26781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49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«Покормите птиц зимой»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«Покормите птиц зимой»</dc:title>
  <dc:creator>Sonya</dc:creator>
  <cp:lastModifiedBy>Sonya</cp:lastModifiedBy>
  <cp:revision>2</cp:revision>
  <dcterms:created xsi:type="dcterms:W3CDTF">2021-12-11T13:29:45Z</dcterms:created>
  <dcterms:modified xsi:type="dcterms:W3CDTF">2022-02-12T11:27:12Z</dcterms:modified>
</cp:coreProperties>
</file>