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2" r:id="rId3"/>
    <p:sldId id="271" r:id="rId4"/>
    <p:sldId id="263" r:id="rId5"/>
    <p:sldId id="262" r:id="rId6"/>
    <p:sldId id="259" r:id="rId7"/>
    <p:sldId id="260" r:id="rId8"/>
    <p:sldId id="264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8872"/>
            <a:ext cx="8784976" cy="9338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мире географических профессий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8" name="AutoShape 2" descr="https://fsd.kopilkaurokov.ru/up/html/2017/12/06/k_5a282ded206a9/img_user_file_5a282ded9aef0_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fsd.kopilkaurokov.ru/up/html/2017/12/06/k_5a282ded206a9/img_user_file_5a282ded9aef0_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s://fsd.kopilkaurokov.ru/up/html/2017/12/06/k_5a282ded206a9/img_user_file_5a282ded9aef0_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6" name="Picture 10" descr="http://900igr.net/up/datas/101445/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9144000" cy="5301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1"/>
            <a:r>
              <a:rPr lang="ru-RU" dirty="0" smtClean="0"/>
              <a:t>Подведем итоги Подводя итоги данной презентации, хотелось бы сделать выводы того, насколько глубоко нам удалось раскрыть тему профессии «метеоролог». Мы разобрались, что за профессия это, и какие задачи стоит перед сотрудниками данной сферы деятельности. А также дали описание того, чем занимается метеоролог. Для ребят, которые стоят перед выбором дела своей жизни, дали перечень плюсов и минусов, с которыми придется столкнуться, работая в сфере метеорологии. Так же постарались подсказать, как стать таким специалистом и что предстоит сделать для этого. И нам удалось максимально емко ответить на вопрос: «Метеоролог кто это такой?» и насколько важна его роль для общества и бизнеса.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 </a:t>
            </a:r>
            <a:endParaRPr lang="ru-RU" dirty="0"/>
          </a:p>
        </p:txBody>
      </p:sp>
      <p:pic>
        <p:nvPicPr>
          <p:cNvPr id="2050" name="Picture 2" descr="C:\Users\biblioteka\Desktop\proizvodstvo-meteorologicheskih-nablyudenij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3316" y="1774825"/>
            <a:ext cx="6937368" cy="4625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«Профессия метеоролог»</a:t>
            </a:r>
            <a:endParaRPr lang="ru-RU" dirty="0"/>
          </a:p>
        </p:txBody>
      </p:sp>
      <p:pic>
        <p:nvPicPr>
          <p:cNvPr id="1028" name="Picture 4" descr="https://flyclipart.com/thumb2/weatherman-royalty-free-vector-clip-art-illustration-17192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9144000" cy="49411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520" y="5229200"/>
            <a:ext cx="507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Презентацию подготовила: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           Лебедь Анастасия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ученица 6 класса ГОБООУ ЗСШИ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err="1" smtClean="0">
                <a:solidFill>
                  <a:schemeClr val="bg1"/>
                </a:solidFill>
              </a:rPr>
              <a:t>пгт</a:t>
            </a:r>
            <a:r>
              <a:rPr lang="ru-RU" sz="2400" dirty="0" smtClean="0">
                <a:solidFill>
                  <a:schemeClr val="bg1"/>
                </a:solidFill>
              </a:rPr>
              <a:t>. Зеленоборский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005872"/>
          </a:xfrm>
        </p:spPr>
        <p:txBody>
          <a:bodyPr/>
          <a:lstStyle/>
          <a:p>
            <a:r>
              <a:rPr lang="ru-RU" dirty="0" smtClean="0"/>
              <a:t>профессия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2413" cy="544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профессии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История профессии Профессия «метеоролог» берет свое начало с далекой древности, когда человек с помощью примитивных способов пытался предугадать погодные условия. Так проходили накопления знаний и опыта, появлялись народные приметы, основанные на поведении животных и птиц, изменении внешнего вида растений. Все эти факторы помогали людям понимать, чего ожидать от матушки-природы. Первые представители профессии появились в Древней Греции, это известно из труда «Метеорология», написанном в четвертом веке до нашей эры. Именно из него получены первые сведения об образовании осадков и ветров.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Факты о профессии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Профессия «метеоролог» в настоящее время является социально важной, без нее сейчас сложно обойтись. Нужна она не только для общего понимания профессии, но также и для бизнес целей, авиации и многого другого. Благодаря знанию того, какие погодные условия ожидаются, человек или организация могут планировать свои действия.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работают метеорологи 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  </a:t>
            </a:r>
            <a:r>
              <a:rPr lang="ru-RU" dirty="0" smtClean="0"/>
              <a:t>Без своей метеослужбы не обходится ни один крупный город. Прогноз погоды необходим не только для того, чтобы людям знать, как завтра одеться и стоит ли брать зонтик. Без прогноза погоды невозможно качественно отладить работу муниципальных служб города, в ведении которых находится обеспечение отопления в домах и уборка снега с улиц в холодное время года, а также множество более мелких, но зависящих от погоды вещей.</a:t>
            </a:r>
          </a:p>
          <a:p>
            <a:r>
              <a:rPr lang="ru-RU" dirty="0" smtClean="0"/>
              <a:t>В каждом аэропорту есть должность метеоролога, так как безопасность полетов очень сильно зависит от текущего состояния погоды и от прогноза на ближайшие несколько часов, а иногда и минут. Основные параметры измерения в данном случае – это направление и сила ветра, а также условия видимости и возможность выпадения осадков.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2413" cy="544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работы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Методы работы метеорологов</a:t>
            </a:r>
          </a:p>
          <a:p>
            <a:r>
              <a:rPr lang="ru-RU" dirty="0" smtClean="0"/>
              <a:t>Для предсказания погоды в старину люди использовали приметы, то есть знания о том, что некоторые атмосферные явления часто следуют одно за другим. В современных условиях метеорологи пользуются теми же результатами наблюдений, но их работа более глобальна и использует глубокий анализ прогнозируемых явлений.</a:t>
            </a:r>
          </a:p>
          <a:p>
            <a:r>
              <a:rPr lang="ru-RU" dirty="0" smtClean="0"/>
              <a:t>Для прогноза погоды используется огромное количество метеостанций по всему миру, а также данные со специальных метеорологических спутников. После получения данных производится моделирование развития погоды на несколько дней. Для расчетов метеорологами применяются суперкомпьютеры, позволяющие с высокой точностью рассчитать прогноз погоды и способные обработать данные из тысяч источников.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и требования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Задачи профессии Основными задачами метеоролога являются следующие пункты: Изучение атмосферы и ее изменений; Систематизация полученной информации; Прогноз погоды с максимальной точностью.</a:t>
            </a:r>
            <a:br>
              <a:rPr lang="ru-RU" dirty="0" smtClean="0"/>
            </a:br>
            <a:r>
              <a:rPr lang="ru-RU" dirty="0" smtClean="0"/>
              <a:t>Требования к опыту специалиста Для профессионала в области метеорологии существует ряд требований, описание которых дадим в данном разделе статьи.</a:t>
            </a:r>
            <a:br>
              <a:rPr lang="ru-RU" dirty="0" smtClean="0"/>
            </a:br>
            <a:r>
              <a:rPr lang="ru-RU" dirty="0" smtClean="0"/>
              <a:t>К ним относятся: Знания по изменениям атмосферных явлений, их значение; Умение осуществлять сбор и анализ метеорологических параметров, полученных в результате наблюдений; Знать правила применения технических средств метеоролога, составления графиков и таблиц; Знать все принципы сбора информации.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Плюсы и минусы профессии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Плюсы и минусы профессии В метеорологии, как и в других профессиях, существуют свои плюсы и минусы, которые могут быть решающими в выборе профессии. Рассмотрим положительные стороны. К ним относятся следующие пункты: Увлекательная профессия, позволяющая принимать участие в научных исследованиях; Существует возможность быстрого карьерного роста; Нет офисной рутинной работы. Отрицательные стороны: При первоначальном трудоустройстве маленькая оплата труда; Необходимо быть максимально внимательным при систематизации данных; Часто приходится работать при негативных климатических условиях.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95</TotalTime>
  <Words>480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Модульная</vt:lpstr>
      <vt:lpstr>В мире географических профессий</vt:lpstr>
      <vt:lpstr>«Профессия метеоролог»</vt:lpstr>
      <vt:lpstr>профессия</vt:lpstr>
      <vt:lpstr>История профессии </vt:lpstr>
      <vt:lpstr>Факты о профессии </vt:lpstr>
      <vt:lpstr>Где работают метеорологи </vt:lpstr>
      <vt:lpstr>Методы работы </vt:lpstr>
      <vt:lpstr>Задачи и требования </vt:lpstr>
      <vt:lpstr>Плюсы и минусы профессии </vt:lpstr>
      <vt:lpstr>Итоги 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Метеорологи </dc:title>
  <dc:creator>biblioteka</dc:creator>
  <cp:lastModifiedBy>HP</cp:lastModifiedBy>
  <cp:revision>13</cp:revision>
  <dcterms:created xsi:type="dcterms:W3CDTF">2021-03-29T10:28:27Z</dcterms:created>
  <dcterms:modified xsi:type="dcterms:W3CDTF">2022-02-12T18:29:29Z</dcterms:modified>
</cp:coreProperties>
</file>