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67" r:id="rId2"/>
    <p:sldId id="257" r:id="rId3"/>
    <p:sldId id="264" r:id="rId4"/>
    <p:sldId id="258" r:id="rId5"/>
    <p:sldId id="259" r:id="rId6"/>
    <p:sldId id="256" r:id="rId7"/>
    <p:sldId id="260" r:id="rId8"/>
    <p:sldId id="265" r:id="rId9"/>
    <p:sldId id="261" r:id="rId10"/>
    <p:sldId id="262" r:id="rId11"/>
    <p:sldId id="268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4F43C-3C80-4B16-A9C2-901C2DD3073C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3CBE2-A3DA-487E-96F1-38D8162A7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5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вот на какую тему будет эта работа вы узнаете когда отгадаете кроссворд.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89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Тема народных праздников интересна</a:t>
            </a:r>
            <a:r>
              <a:rPr lang="ru-RU" baseline="0" dirty="0" smtClean="0"/>
              <a:t> и современным художникам. Фон готов, приступаем </a:t>
            </a:r>
            <a:r>
              <a:rPr lang="ru-RU" baseline="0" smtClean="0"/>
              <a:t>к изготовлению панно.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6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Какое слово получилось по вертикали? Отличается ли праздничный</a:t>
            </a:r>
            <a:r>
              <a:rPr lang="ru-RU" baseline="0" dirty="0" smtClean="0"/>
              <a:t> день от будничных?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680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вы думаете какая будет тема урока и проекта? Запишите в тетради.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8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Попробуем сформулировать цель и задачи. Чтобы сделать панно</a:t>
            </a:r>
            <a:r>
              <a:rPr lang="ru-RU" baseline="0" dirty="0" smtClean="0"/>
              <a:t> исторически верным, мы должны были провести исследовательскую работу. Что изучить? С чем познакомиться? Чему научиться? Узнать как проводили праздники на Руси. Прежде чем приступить к решению последней задачи. Нужно начать работать над проектом. Подготовить фон. А мы открываем учебники на </a:t>
            </a:r>
            <a:r>
              <a:rPr lang="ru-RU" baseline="0" dirty="0" err="1" smtClean="0"/>
              <a:t>стр</a:t>
            </a:r>
            <a:r>
              <a:rPr lang="ru-RU" baseline="0" dirty="0" smtClean="0"/>
              <a:t> 40.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40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Обратите внимание на иллюстрации</a:t>
            </a:r>
            <a:r>
              <a:rPr lang="ru-RU" baseline="0" dirty="0" smtClean="0"/>
              <a:t>. Это картины известного русского художника </a:t>
            </a:r>
            <a:r>
              <a:rPr lang="ru-RU" baseline="0" dirty="0" err="1" smtClean="0"/>
              <a:t>Кустодиева</a:t>
            </a:r>
            <a:r>
              <a:rPr lang="ru-RU" baseline="0" dirty="0" smtClean="0"/>
              <a:t>. Какое время года изображено? Какая погода должна быть на празднике? Предлагаю размяться и прогнать тучки.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59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теперь я вам предлагаю соревнование. Кто считает,</a:t>
            </a:r>
            <a:r>
              <a:rPr lang="ru-RU" baseline="0" dirty="0" smtClean="0"/>
              <a:t> что хорошо знает декор русской избы, приглашаю к доске.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835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</a:t>
            </a:r>
            <a:r>
              <a:rPr lang="ru-RU" baseline="0" dirty="0" smtClean="0"/>
              <a:t> просила вас провести исследование. Подготовил  кто-то сообщение о традициях строительства дома.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544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Продолжаем соревнование. Кто хочет попробовать свои силы в знании народного костюма? – Есть ли у вас сообщения</a:t>
            </a:r>
            <a:r>
              <a:rPr lang="ru-RU" baseline="0" dirty="0" smtClean="0"/>
              <a:t> о народном костюме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4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Самую интересную информацию нам подготовила</a:t>
            </a:r>
            <a:r>
              <a:rPr lang="ru-RU" baseline="0" dirty="0" smtClean="0"/>
              <a:t> … Запишите в тетради название вышивки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3CBE2-A3DA-487E-96F1-38D8162A7DF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2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67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06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0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6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3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1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6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98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88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0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8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35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ТВОРЧЕСКИЙ ПРОЕКТ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Народный костюм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Женский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525963"/>
          </a:xfrm>
        </p:spPr>
        <p:txBody>
          <a:bodyPr/>
          <a:lstStyle/>
          <a:p>
            <a:r>
              <a:rPr lang="ru-RU" dirty="0" smtClean="0"/>
              <a:t>Мужской</a:t>
            </a:r>
            <a:endParaRPr lang="ru-RU" dirty="0"/>
          </a:p>
        </p:txBody>
      </p:sp>
      <p:pic>
        <p:nvPicPr>
          <p:cNvPr id="1026" name="Picture 2" descr="C:\Users\Эльвира\Desktop\50_m-rf1850_orlovskij_1-1_2_.1a61cc3eaf00cfef598f94b2a72e0d811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3000375" cy="4381500"/>
          </a:xfrm>
          <a:prstGeom prst="rect">
            <a:avLst/>
          </a:prstGeom>
          <a:noFill/>
        </p:spPr>
      </p:pic>
      <p:pic>
        <p:nvPicPr>
          <p:cNvPr id="3" name="Picture 2" descr="C:\Users\Эльвира\Desktop\s12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1656000" cy="3983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«Орловский </a:t>
            </a:r>
            <a:r>
              <a:rPr lang="ru-RU" dirty="0" err="1" smtClean="0"/>
              <a:t>спис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038600" cy="4525963"/>
          </a:xfrm>
        </p:spPr>
        <p:txBody>
          <a:bodyPr/>
          <a:lstStyle/>
          <a:p>
            <a:pPr algn="ctr"/>
            <a:r>
              <a:rPr lang="ru-RU" b="0" dirty="0" smtClean="0"/>
              <a:t>Рубаха</a:t>
            </a:r>
            <a:endParaRPr lang="ru-RU" b="0" dirty="0"/>
          </a:p>
        </p:txBody>
      </p:sp>
      <p:sp>
        <p:nvSpPr>
          <p:cNvPr id="12" name="Текс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0" dirty="0" err="1" smtClean="0"/>
              <a:t>Бранки</a:t>
            </a:r>
            <a:endParaRPr lang="ru-RU" b="0" dirty="0"/>
          </a:p>
        </p:txBody>
      </p:sp>
      <p:pic>
        <p:nvPicPr>
          <p:cNvPr id="1026" name="Picture 2" descr="C:\Users\Эльвира\Desktop\spis-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2988320" cy="4406032"/>
          </a:xfrm>
          <a:prstGeom prst="rect">
            <a:avLst/>
          </a:prstGeom>
          <a:noFill/>
        </p:spPr>
      </p:pic>
      <p:pic>
        <p:nvPicPr>
          <p:cNvPr id="1027" name="Picture 3" descr="C:\Users\Эльвира\Desktop\0d2617b0882ecdbd0295ef67b3f5f4a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492896"/>
            <a:ext cx="4536504" cy="3641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Ярмарка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971600" y="4797152"/>
            <a:ext cx="7772400" cy="1500187"/>
          </a:xfrm>
        </p:spPr>
        <p:txBody>
          <a:bodyPr/>
          <a:lstStyle/>
          <a:p>
            <a:pPr algn="ctr"/>
            <a:r>
              <a:rPr lang="ru-RU" dirty="0" smtClean="0"/>
              <a:t>Ольга Долгая</a:t>
            </a:r>
            <a:endParaRPr lang="ru-RU" dirty="0"/>
          </a:p>
        </p:txBody>
      </p:sp>
      <p:pic>
        <p:nvPicPr>
          <p:cNvPr id="2051" name="Picture 3" descr="C:\Users\Эльвира\Desktop\0000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892480" cy="444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Коллективный творческий проект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8424936" cy="639762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Проект</a:t>
            </a:r>
            <a:r>
              <a:rPr lang="ru-RU" sz="3200" dirty="0" smtClean="0"/>
              <a:t> – научно-исследовательская деятельность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2708919"/>
            <a:ext cx="4040188" cy="3417243"/>
          </a:xfrm>
        </p:spPr>
        <p:txBody>
          <a:bodyPr/>
          <a:lstStyle/>
          <a:p>
            <a:r>
              <a:rPr lang="ru-RU" dirty="0" smtClean="0"/>
              <a:t>Теоретической работы (пояснительной записки)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10800000" flipV="1">
            <a:off x="683568" y="1772816"/>
            <a:ext cx="8075240" cy="7283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Проект</a:t>
            </a:r>
            <a:r>
              <a:rPr lang="ru-RU" sz="3200" dirty="0" smtClean="0"/>
              <a:t> состоит из: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/>
          <a:lstStyle/>
          <a:p>
            <a:r>
              <a:rPr lang="ru-RU" dirty="0" smtClean="0"/>
              <a:t>Практической работы (готовый продукт)</a:t>
            </a:r>
            <a:endParaRPr lang="ru-RU" dirty="0"/>
          </a:p>
        </p:txBody>
      </p:sp>
      <p:pic>
        <p:nvPicPr>
          <p:cNvPr id="1028" name="Picture 4" descr="C:\Users\Эльвира\Desktop\художник-29624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43754"/>
            <a:ext cx="2736304" cy="2709582"/>
          </a:xfrm>
          <a:prstGeom prst="rect">
            <a:avLst/>
          </a:prstGeom>
          <a:noFill/>
        </p:spPr>
      </p:pic>
      <p:pic>
        <p:nvPicPr>
          <p:cNvPr id="1029" name="Picture 5" descr="C:\Users\Эльвира\Desktop\depositphotos_74482655-stock-illustration-writ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2862658" cy="266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111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Панно, коллаж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Вид монументального искусства живописное произведение декоративного</a:t>
            </a:r>
          </a:p>
          <a:p>
            <a:pPr>
              <a:buNone/>
            </a:pPr>
            <a:r>
              <a:rPr lang="ru-RU" sz="2400" dirty="0" smtClean="0"/>
              <a:t>    характера</a:t>
            </a:r>
          </a:p>
          <a:p>
            <a:r>
              <a:rPr lang="ru-RU" sz="2400" dirty="0" smtClean="0"/>
              <a:t> (от фр. приклеивание) метод создания композиции, при котором сочетаются разнородные по своей фактуре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026" name="Picture 2" descr="C:\Users\Эльвира\Desktop\kartiny_iz_krupy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167248" cy="2736304"/>
          </a:xfrm>
          <a:prstGeom prst="rect">
            <a:avLst/>
          </a:prstGeom>
          <a:noFill/>
        </p:spPr>
      </p:pic>
      <p:pic>
        <p:nvPicPr>
          <p:cNvPr id="1027" name="Picture 3" descr="C:\Users\Эльвира\Desktop\1290507081_number-tre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2592288" cy="2884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pic>
        <p:nvPicPr>
          <p:cNvPr id="11" name="Рисунок 10" descr="Кроссвор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8811855" cy="49727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51720" y="321297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148478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1720" y="206084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263691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84" y="37170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627784" y="429309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547664" y="486916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44522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131840" y="1412776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П  Е Р  Е  Д Н И К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27784" y="198884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О Р  Н А М Е  Н  Т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1720" y="2564904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К  Р  А С  Н Ы Й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27784" y="314096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И З  Б  А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31840" y="3645024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Д  В  У  С К  А  Т Н А  Я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31840" y="422108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Н  А  Л И Ч Н И К И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1720" y="4797152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П  Р И Ч  Е  Л И Н А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536" y="530120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  <a:cs typeface="Aharoni" pitchFamily="2" charset="-79"/>
              </a:rPr>
              <a:t> В ЫШ И В К  А</a:t>
            </a:r>
            <a:endParaRPr lang="ru-RU" sz="4000" b="1" dirty="0">
              <a:latin typeface="Constantia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Эльвира\Desktop\e52803b02e644322c2280590cacba60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000" y="116632"/>
            <a:ext cx="932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64219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Признаки праздника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3203848" y="2564904"/>
            <a:ext cx="5482952" cy="3561259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Красивые наряды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Самая вкусная еда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Веселье, отдых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Подарки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vir\Desktop\_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488" y="27848"/>
            <a:ext cx="9203124" cy="664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«Народный праздник»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43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Древние праздники (фольклорные)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Календарно-обрядовые</a:t>
            </a:r>
            <a:endParaRPr lang="ru-RU" dirty="0"/>
          </a:p>
        </p:txBody>
      </p:sp>
      <p:pic>
        <p:nvPicPr>
          <p:cNvPr id="1026" name="Picture 2" descr="C:\Users\Эльвира\Desktop\b3598af20c34c6873ac06bf2e533cb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384376" cy="2235647"/>
          </a:xfrm>
          <a:prstGeom prst="rect">
            <a:avLst/>
          </a:prstGeom>
          <a:noFill/>
        </p:spPr>
      </p:pic>
      <p:pic>
        <p:nvPicPr>
          <p:cNvPr id="6" name="Picture 2" descr="C:\Users\elvir\Desktop\_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2132856"/>
            <a:ext cx="381642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Эльвира\Desktop\ebdea72f74f3c09bd0f234df89d70309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653136"/>
            <a:ext cx="4392488" cy="2007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на пальцы поднялись,</a:t>
            </a:r>
          </a:p>
          <a:p>
            <a:r>
              <a:rPr lang="ru-RU" dirty="0" smtClean="0"/>
              <a:t>Подняли вверх ручки,</a:t>
            </a:r>
          </a:p>
          <a:p>
            <a:r>
              <a:rPr lang="ru-RU" dirty="0" smtClean="0"/>
              <a:t>А теперь мы от Земли</a:t>
            </a:r>
          </a:p>
          <a:p>
            <a:pPr>
              <a:buNone/>
            </a:pPr>
            <a:r>
              <a:rPr lang="ru-RU" dirty="0" smtClean="0"/>
              <a:t>   Отталкиваем тучки.</a:t>
            </a:r>
          </a:p>
          <a:p>
            <a:r>
              <a:rPr lang="ru-RU" dirty="0" smtClean="0"/>
              <a:t>Ну-ка, тучки, все домой</a:t>
            </a:r>
          </a:p>
          <a:p>
            <a:pPr>
              <a:buNone/>
            </a:pPr>
            <a:r>
              <a:rPr lang="ru-RU" dirty="0" smtClean="0"/>
              <a:t>    Быстро уходите.</a:t>
            </a:r>
          </a:p>
          <a:p>
            <a:r>
              <a:rPr lang="ru-RU" dirty="0" smtClean="0"/>
              <a:t>А ребята -  за столы,</a:t>
            </a:r>
          </a:p>
          <a:p>
            <a:pPr>
              <a:buNone/>
            </a:pPr>
            <a:r>
              <a:rPr lang="ru-RU" dirty="0" smtClean="0"/>
              <a:t>    К работе возвратитесь.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Эльвира\Desktop\ExaltedMassiveBettong-size_restric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772816"/>
            <a:ext cx="5360112" cy="396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Изба</a:t>
            </a:r>
            <a:endParaRPr lang="ru-RU"/>
          </a:p>
        </p:txBody>
      </p:sp>
      <p:pic>
        <p:nvPicPr>
          <p:cNvPr id="2050" name="Picture 2" descr="C:\Users\Эльвира\Desktop\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080" y="1445230"/>
            <a:ext cx="7152304" cy="4936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405</Words>
  <Application>Microsoft Office PowerPoint</Application>
  <PresentationFormat>Экран (4:3)</PresentationFormat>
  <Paragraphs>73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ТВОРЧЕСКИЙ ПРОЕКТ</vt:lpstr>
      <vt:lpstr>Коллективный творческий проект</vt:lpstr>
      <vt:lpstr>Панно, коллаж </vt:lpstr>
      <vt:lpstr>Кроссворд</vt:lpstr>
      <vt:lpstr>Признаки праздника</vt:lpstr>
      <vt:lpstr>«Народный праздник»</vt:lpstr>
      <vt:lpstr>Древние праздники (фольклорные)</vt:lpstr>
      <vt:lpstr>Разминка </vt:lpstr>
      <vt:lpstr>Изба</vt:lpstr>
      <vt:lpstr>Народный костюм</vt:lpstr>
      <vt:lpstr>«Орловский спис»</vt:lpstr>
      <vt:lpstr>Ярмарка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 Кривко</dc:creator>
  <cp:lastModifiedBy>elvir</cp:lastModifiedBy>
  <cp:revision>114</cp:revision>
  <dcterms:created xsi:type="dcterms:W3CDTF">2020-09-28T05:47:17Z</dcterms:created>
  <dcterms:modified xsi:type="dcterms:W3CDTF">2022-02-12T13:22:19Z</dcterms:modified>
</cp:coreProperties>
</file>