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4" r:id="rId3"/>
    <p:sldId id="263" r:id="rId4"/>
    <p:sldId id="262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Приём в ряды  юных казачат новое поколение, первоклассников.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63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2 класс\посвящение в казаки\P10408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20" y="429090"/>
            <a:ext cx="7672288" cy="57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714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о 2 класс\посвящение в казаки\P10408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37" y="980728"/>
            <a:ext cx="6936771" cy="520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19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 2 класс\посвящение в казаки\P10408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90719"/>
            <a:ext cx="7056784" cy="529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636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то 2 класс\посвящение в казаки\P10408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90719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41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Инна</cp:lastModifiedBy>
  <cp:revision>8</cp:revision>
  <dcterms:created xsi:type="dcterms:W3CDTF">2022-02-11T20:57:13Z</dcterms:created>
  <dcterms:modified xsi:type="dcterms:W3CDTF">2022-02-11T21:24:51Z</dcterms:modified>
</cp:coreProperties>
</file>