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3" r:id="rId3"/>
    <p:sldId id="266" r:id="rId4"/>
    <p:sldId id="263" r:id="rId5"/>
    <p:sldId id="260" r:id="rId6"/>
    <p:sldId id="271" r:id="rId7"/>
    <p:sldId id="258" r:id="rId8"/>
    <p:sldId id="264" r:id="rId9"/>
    <p:sldId id="270" r:id="rId10"/>
    <p:sldId id="256" r:id="rId11"/>
    <p:sldId id="257" r:id="rId12"/>
    <p:sldId id="259" r:id="rId13"/>
    <p:sldId id="261" r:id="rId14"/>
    <p:sldId id="262" r:id="rId15"/>
    <p:sldId id="265" r:id="rId16"/>
    <p:sldId id="26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1928802"/>
            <a:ext cx="6477000" cy="3071834"/>
          </a:xfrm>
        </p:spPr>
        <p:txBody>
          <a:bodyPr>
            <a:normAutofit/>
          </a:bodyPr>
          <a:lstStyle/>
          <a:p>
            <a:r>
              <a:rPr lang="ru-RU" dirty="0" smtClean="0"/>
              <a:t>Предметно пространственная развивающая среда.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6050037"/>
            <a:ext cx="5210180" cy="6858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Старшая группа «Теремок»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«Детский сад №6 «Светлячок»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Новая папка (2)\20220203_1558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643338" cy="2714644"/>
          </a:xfrm>
          <a:prstGeom prst="rect">
            <a:avLst/>
          </a:prstGeom>
          <a:noFill/>
        </p:spPr>
      </p:pic>
      <p:pic>
        <p:nvPicPr>
          <p:cNvPr id="1027" name="Picture 3" descr="C:\Users\home\Desktop\Новая папка (2)\20220203_1543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52"/>
            <a:ext cx="4080928" cy="2857520"/>
          </a:xfrm>
          <a:prstGeom prst="rect">
            <a:avLst/>
          </a:prstGeom>
          <a:noFill/>
        </p:spPr>
      </p:pic>
      <p:pic>
        <p:nvPicPr>
          <p:cNvPr id="1028" name="Picture 4" descr="C:\Users\home\Desktop\Новая папка (2)\20220203_1648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3643338" cy="2857520"/>
          </a:xfrm>
          <a:prstGeom prst="rect">
            <a:avLst/>
          </a:prstGeom>
          <a:noFill/>
        </p:spPr>
      </p:pic>
      <p:pic>
        <p:nvPicPr>
          <p:cNvPr id="1029" name="Picture 5" descr="C:\Users\home\Desktop\Новая папка (2)\20220203_1557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785795"/>
            <a:ext cx="4214842" cy="27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214290"/>
            <a:ext cx="771530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Спортивный уголок.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Новая папка (2)\20220203_1533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4286280" cy="2898780"/>
          </a:xfrm>
          <a:prstGeom prst="rect">
            <a:avLst/>
          </a:prstGeom>
          <a:noFill/>
        </p:spPr>
      </p:pic>
      <p:pic>
        <p:nvPicPr>
          <p:cNvPr id="2052" name="Picture 4" descr="C:\Users\home\Desktop\Новая папка (2)\20220203_1616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86124"/>
            <a:ext cx="4065581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628" y="714356"/>
            <a:ext cx="385765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Театральный уголок.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home\Desktop\технологии мативация\20220208_0930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7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Новая папка (2)\20220203_153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571480"/>
            <a:ext cx="3956078" cy="3214710"/>
          </a:xfrm>
          <a:prstGeom prst="rect">
            <a:avLst/>
          </a:prstGeom>
          <a:noFill/>
        </p:spPr>
      </p:pic>
      <p:pic>
        <p:nvPicPr>
          <p:cNvPr id="4099" name="Picture 3" descr="C:\Users\home\Desktop\Новая папка (2)\20220203_1546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14686"/>
            <a:ext cx="4354506" cy="32658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314" y="642918"/>
            <a:ext cx="4000528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Уголок экспериментирования и наблюдений за живой природой.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5786454"/>
            <a:ext cx="357190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Тема: «Комнатные растения»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000504"/>
            <a:ext cx="378621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«Дары Хозяйки горы»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Новая папка (2)\20220203_1646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191029" cy="3143272"/>
          </a:xfrm>
          <a:prstGeom prst="rect">
            <a:avLst/>
          </a:prstGeom>
          <a:noFill/>
        </p:spPr>
      </p:pic>
      <p:pic>
        <p:nvPicPr>
          <p:cNvPr id="6147" name="Picture 3" descr="C:\Users\home\Desktop\мой са\20210519_1526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964652"/>
            <a:ext cx="4689468" cy="35171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571480"/>
            <a:ext cx="364333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Уголк</a:t>
            </a:r>
            <a:r>
              <a:rPr lang="ru-RU" sz="2400" dirty="0" smtClean="0">
                <a:solidFill>
                  <a:schemeClr val="tx1"/>
                </a:solidFill>
              </a:rPr>
              <a:t>  по правилам дорожного движения 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Новая папка (2)\20220203_165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303208" cy="3227406"/>
          </a:xfrm>
          <a:prstGeom prst="rect">
            <a:avLst/>
          </a:prstGeom>
          <a:noFill/>
        </p:spPr>
      </p:pic>
      <p:pic>
        <p:nvPicPr>
          <p:cNvPr id="7171" name="Picture 3" descr="C:\Users\home\Desktop\Новая папка (2)\20220203_154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14686"/>
            <a:ext cx="4440772" cy="33305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500042"/>
            <a:ext cx="378621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Уголок конструирования.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Новая папка (2)\20220203_152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3643338" cy="49037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335758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Книжный уголок.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home\Desktop\технологии мативация\20220207_092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71678"/>
            <a:ext cx="4643470" cy="41434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00562" y="500042"/>
            <a:ext cx="42148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Уголок финансовой грамотности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технологии мативация\20220207_090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857784" cy="3643338"/>
          </a:xfrm>
          <a:prstGeom prst="rect">
            <a:avLst/>
          </a:prstGeom>
          <a:noFill/>
        </p:spPr>
      </p:pic>
      <p:pic>
        <p:nvPicPr>
          <p:cNvPr id="4099" name="Picture 3" descr="C:\Users\home\Desktop\технологии мативация\20220207_1019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832344" cy="36242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29256" y="285728"/>
            <a:ext cx="350046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Уголок </a:t>
            </a:r>
            <a:r>
              <a:rPr lang="ru-RU" sz="2800" dirty="0" smtClean="0">
                <a:solidFill>
                  <a:schemeClr val="tx1"/>
                </a:solidFill>
              </a:rPr>
              <a:t>Эмоциональной разгрузки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технологии мативация\20220208_0928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4214842" cy="3929090"/>
          </a:xfrm>
          <a:prstGeom prst="rect">
            <a:avLst/>
          </a:prstGeom>
          <a:noFill/>
        </p:spPr>
      </p:pic>
      <p:pic>
        <p:nvPicPr>
          <p:cNvPr id="7171" name="Picture 3" descr="C:\Users\home\Desktop\технологии мативация\20220208_0928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785926"/>
            <a:ext cx="4403748" cy="39100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642918"/>
            <a:ext cx="378621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Наша приемная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714356"/>
            <a:ext cx="414340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«Зимние забавы»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home\Desktop\технологии мативация\20220207_1025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286280" cy="3000396"/>
          </a:xfrm>
          <a:prstGeom prst="rect">
            <a:avLst/>
          </a:prstGeom>
          <a:noFill/>
        </p:spPr>
      </p:pic>
      <p:pic>
        <p:nvPicPr>
          <p:cNvPr id="8196" name="Picture 4" descr="C:\Users\home\Desktop\технологии мативация\20220207_1025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57628"/>
            <a:ext cx="4403716" cy="2857520"/>
          </a:xfrm>
          <a:prstGeom prst="rect">
            <a:avLst/>
          </a:prstGeom>
          <a:noFill/>
        </p:spPr>
      </p:pic>
      <p:pic>
        <p:nvPicPr>
          <p:cNvPr id="8197" name="Picture 5" descr="C:\Users\home\Desktop\технологии мативация\20220207_1228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4286280" cy="2839661"/>
          </a:xfrm>
          <a:prstGeom prst="rect">
            <a:avLst/>
          </a:prstGeom>
          <a:noFill/>
        </p:spPr>
      </p:pic>
      <p:pic>
        <p:nvPicPr>
          <p:cNvPr id="8200" name="Picture 8" descr="C:\Users\home\Desktop\технологии мативация\20220207_1034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714356"/>
            <a:ext cx="4357718" cy="30003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142852"/>
            <a:ext cx="792961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Старшая группа «Теремок»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ад\Desktop\галя\20170324_07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0427" y="2338409"/>
            <a:ext cx="4929222" cy="3824256"/>
          </a:xfrm>
          <a:prstGeom prst="rect">
            <a:avLst/>
          </a:prstGeom>
          <a:noFill/>
        </p:spPr>
      </p:pic>
      <p:pic>
        <p:nvPicPr>
          <p:cNvPr id="4" name="Picture 3" descr="C:\Users\Сад\Desktop\галя\20170324_072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355860" y="2502132"/>
            <a:ext cx="4857784" cy="34253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42852"/>
            <a:ext cx="707236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Уголок юного художника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000108"/>
            <a:ext cx="335758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«Деревья»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000108"/>
            <a:ext cx="321471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«народные игрушки»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Новая папка (2)\20220203_165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4476780" cy="3357586"/>
          </a:xfrm>
          <a:prstGeom prst="rect">
            <a:avLst/>
          </a:prstGeom>
          <a:noFill/>
        </p:spPr>
      </p:pic>
      <p:pic>
        <p:nvPicPr>
          <p:cNvPr id="6146" name="Picture 2" descr="C:\Users\home\Desktop\технологии мативация\20220208_0928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9892" y="1714488"/>
            <a:ext cx="3999308" cy="46894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714356"/>
            <a:ext cx="364333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Выставка рисунков по теме: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«Как я провел каникулы»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Новая папка (2)\20220203_1549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428087" cy="33210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29190" y="285728"/>
            <a:ext cx="371477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Уголок для тематических дидактических игр по теме недели.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home\Desktop\технологии мативация\20220207_1034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14686"/>
            <a:ext cx="4546592" cy="34099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392909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тема: «К нам зима шагает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285992"/>
            <a:ext cx="385765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«Животные Красноярского края»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технологии мативация\20220207_091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286280" cy="3107553"/>
          </a:xfrm>
          <a:prstGeom prst="rect">
            <a:avLst/>
          </a:prstGeom>
          <a:noFill/>
        </p:spPr>
      </p:pic>
      <p:pic>
        <p:nvPicPr>
          <p:cNvPr id="3076" name="Picture 4" descr="C:\Users\home\Desktop\технологии мативация\20220207_0904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2659" y="1928802"/>
            <a:ext cx="4094183" cy="3338506"/>
          </a:xfrm>
          <a:prstGeom prst="rect">
            <a:avLst/>
          </a:prstGeom>
          <a:noFill/>
        </p:spPr>
      </p:pic>
      <p:pic>
        <p:nvPicPr>
          <p:cNvPr id="3077" name="Picture 5" descr="C:\Users\home\Desktop\технологии мативация\20220207_1034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429000"/>
            <a:ext cx="4308465" cy="32313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85728"/>
            <a:ext cx="392909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«Домашние животные»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500702"/>
            <a:ext cx="407196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Тема: «Дикие животные»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Новая папка (2)\20220203_161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071966" cy="3000396"/>
          </a:xfrm>
          <a:prstGeom prst="rect">
            <a:avLst/>
          </a:prstGeom>
          <a:noFill/>
        </p:spPr>
      </p:pic>
      <p:pic>
        <p:nvPicPr>
          <p:cNvPr id="3075" name="Picture 3" descr="C:\Users\home\Desktop\Новая папка (2)\20220203_1615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14752"/>
            <a:ext cx="4259258" cy="2908692"/>
          </a:xfrm>
          <a:prstGeom prst="rect">
            <a:avLst/>
          </a:prstGeom>
          <a:noFill/>
        </p:spPr>
      </p:pic>
      <p:pic>
        <p:nvPicPr>
          <p:cNvPr id="3076" name="Picture 4" descr="C:\Users\home\Desktop\Новая папка (2)\20220203_1651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52"/>
            <a:ext cx="4071965" cy="29590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428604"/>
            <a:ext cx="3714776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Центр сюжетно ролевых игр.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esktop\Новая папка (2)\20220203_154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214842" cy="3143272"/>
          </a:xfrm>
          <a:prstGeom prst="rect">
            <a:avLst/>
          </a:prstGeom>
          <a:noFill/>
        </p:spPr>
      </p:pic>
      <p:pic>
        <p:nvPicPr>
          <p:cNvPr id="9219" name="Picture 3" descr="C:\Users\home\Desktop\мой са\20211014_1539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00438"/>
            <a:ext cx="4260839" cy="3143272"/>
          </a:xfrm>
          <a:prstGeom prst="rect">
            <a:avLst/>
          </a:prstGeom>
          <a:noFill/>
        </p:spPr>
      </p:pic>
      <p:pic>
        <p:nvPicPr>
          <p:cNvPr id="2050" name="Picture 2" descr="C:\Users\home\Desktop\Новая папка (2)\20211027_103321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4214842" cy="3214710"/>
          </a:xfrm>
          <a:prstGeom prst="rect">
            <a:avLst/>
          </a:prstGeom>
          <a:noFill/>
        </p:spPr>
      </p:pic>
      <p:pic>
        <p:nvPicPr>
          <p:cNvPr id="2051" name="Picture 3" descr="C:\Users\home\Desktop\Новая папка (2)\20211027_1032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42852"/>
            <a:ext cx="4286280" cy="3143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57752" y="3714752"/>
            <a:ext cx="378621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Тема: «Уроки Гнома Эконома»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571744"/>
            <a:ext cx="364333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Тема: «Уроки Гнома Эконома»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714752"/>
            <a:ext cx="350046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Тема: «Ездит, ходит, летает»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28604"/>
            <a:ext cx="364333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Тема: «Ездит, ходит, летает»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Новая папка (2)\20211203_153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357562"/>
            <a:ext cx="4403716" cy="3302787"/>
          </a:xfrm>
          <a:prstGeom prst="rect">
            <a:avLst/>
          </a:prstGeom>
          <a:noFill/>
        </p:spPr>
      </p:pic>
      <p:pic>
        <p:nvPicPr>
          <p:cNvPr id="2" name="Picture 2" descr="C:\Users\home\Desktop\Новая папка (2)\20211203_1518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4500594" cy="3571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2066" y="428604"/>
            <a:ext cx="364333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Нравственно патриотический уголок. Тема «Моя малая Родина»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184</Words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Предметно пространственная развивающая среда.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16</cp:revision>
  <dcterms:created xsi:type="dcterms:W3CDTF">2022-02-06T02:49:30Z</dcterms:created>
  <dcterms:modified xsi:type="dcterms:W3CDTF">2022-02-12T06:15:25Z</dcterms:modified>
</cp:coreProperties>
</file>