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sldIdLst>
    <p:sldId id="266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6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40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3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5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035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88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11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7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11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99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3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FD7BE-386D-460C-8989-D74D996FDC43}" type="datetimeFigureOut">
              <a:rPr lang="ru-RU" smtClean="0"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CA9FC-0E2A-44FC-BEE1-F4EE697A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02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https://im0-tub-ru.yandex.net/i?id=80879c0d58a0fb87dd4a5c27099a7559&amp;n=2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59" y="159658"/>
            <a:ext cx="8694057" cy="6518587"/>
          </a:xfrm>
          <a:prstGeom prst="flowChartAlternateProcess">
            <a:avLst/>
          </a:prstGeom>
        </p:spPr>
      </p:pic>
    </p:spTree>
    <p:extLst>
      <p:ext uri="{BB962C8B-B14F-4D97-AF65-F5344CB8AC3E}">
        <p14:creationId xmlns:p14="http://schemas.microsoft.com/office/powerpoint/2010/main" val="1420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264" y="518310"/>
            <a:ext cx="10890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Френд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 друг — слова с очень разными значениями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9266" y="920824"/>
            <a:ext cx="11213910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Френд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 познаётся ни в беде, ни в радости, это слово просто означает «мы знакомы» или даже «я его знаю».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499" y="2054789"/>
            <a:ext cx="11903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 американца 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friend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— это и однокашник, с которым не виделся лет двадцать, и человек, с которым он иногда играет в гольф, и прихожанин, которого иногда встречает в церкви, и действительно близкий друг. Американец может сказать, что он был на вечеринке, 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five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friends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(где «завёл несколько новых друзей»). 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Meeting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своеобразным синонимом для 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making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friends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В английском языке, в отличие от русского, слово «друг» не подразумевает каких-либо моральных обязательств. Часто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friend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— это человек, с которым американец проводит время в часы отдыха, а не тот, кому он доверяет секреты, с кем разделяет мысли и чувства.</a:t>
            </a:r>
          </a:p>
        </p:txBody>
      </p:sp>
    </p:spTree>
    <p:extLst>
      <p:ext uri="{BB962C8B-B14F-4D97-AF65-F5344CB8AC3E}">
        <p14:creationId xmlns:p14="http://schemas.microsoft.com/office/powerpoint/2010/main" val="34161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049" y="854883"/>
            <a:ext cx="4997744" cy="172350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нос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71"/>
          <a:stretch>
            <a:fillRect/>
          </a:stretch>
        </p:blipFill>
        <p:spPr bwMode="auto">
          <a:xfrm>
            <a:off x="6301793" y="1516550"/>
            <a:ext cx="1488690" cy="102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8118083" y="2541407"/>
            <a:ext cx="1581032" cy="89709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err="1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endParaRPr lang="ru-RU" sz="3600" kern="10" spc="0" dirty="0">
              <a:ln>
                <a:noFill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413440" y="921866"/>
            <a:ext cx="990318" cy="102358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9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ʼʼ</a:t>
            </a:r>
            <a:endParaRPr kumimoji="0" lang="ru-RU" alt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0" name="Рисунок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88" y="4157537"/>
            <a:ext cx="4880553" cy="18528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Рисунок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541" y="4210975"/>
            <a:ext cx="2094574" cy="17459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0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3483" y="1497889"/>
            <a:ext cx="10515600" cy="1325563"/>
          </a:xfrm>
        </p:spPr>
        <p:txBody>
          <a:bodyPr>
            <a:normAutofit/>
          </a:bodyPr>
          <a:lstStyle/>
          <a:p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 интернет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00" y="2651579"/>
            <a:ext cx="7068457" cy="397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31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358" y="906038"/>
            <a:ext cx="10515600" cy="4144933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ru-RU" b="1" i="1" dirty="0" smtClean="0"/>
              <a:t>«</a:t>
            </a:r>
            <a:r>
              <a:rPr lang="ru-RU" b="1" i="1" dirty="0"/>
              <a:t>Какие опасности подстерегают нас в интернете?» 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ru-RU" b="1" i="1" dirty="0" smtClean="0"/>
              <a:t> </a:t>
            </a:r>
            <a:r>
              <a:rPr lang="ru-RU" b="1" i="1" dirty="0"/>
              <a:t>«Как их избежать?».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5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546" y="2054453"/>
            <a:ext cx="1127305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отсутствие угроз, либо состояние защищенности от угроз.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процесс   обеспечения конфиденциальности, целостности и доступности информации.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 детей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состояние защищенности детей, при котором отсутствует риск, связанный с причинением информацией, в том числе распространяемой в сети Интернет, вреда их здоровью, физическому, психическому, духовному и нравственному развитию (Федеральный закон от 29.12.2010 № 436-ФЗ "О защите детей от информации, причиняющей вред их здоровью и развитию").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615" y="382137"/>
            <a:ext cx="11081982" cy="167231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безопасность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4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безопасность?</a:t>
            </a:r>
            <a:endParaRPr lang="ru-RU" sz="44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2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738" y="128427"/>
            <a:ext cx="9876430" cy="1307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1. «Какие опасности подстерегают нас в интернете?»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0165" y="1674134"/>
            <a:ext cx="370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Преступники в интернете</a:t>
            </a:r>
            <a:r>
              <a:rPr lang="ru-RU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6022" y="2695253"/>
            <a:ext cx="3580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Вредоносные программы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9366" y="5867567"/>
            <a:ext cx="9052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Интернет-</a:t>
            </a:r>
            <a:r>
              <a:rPr lang="ru-RU" sz="2400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мошенничесво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хищение данных с кредитной карты.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57504" y="1686893"/>
            <a:ext cx="2245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Азартные игры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8598" y="3420604"/>
            <a:ext cx="3238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Онлайновое пиратство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1953" y="3703894"/>
            <a:ext cx="286168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Интернет-дневники.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97177" y="2711958"/>
            <a:ext cx="321100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Интернет-хулиганство.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1946" y="4135875"/>
            <a:ext cx="3923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Недостоверная информация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62354" y="4967251"/>
            <a:ext cx="5447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 нежелательного содержан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29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2427" y="1025454"/>
            <a:ext cx="9598205" cy="82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2. «Как этих опасностей избежать?»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42" y="1911183"/>
            <a:ext cx="7933807" cy="446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7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80" y="851934"/>
            <a:ext cx="10972800" cy="3892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Друзья или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френды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возможностей Интернета для поиска новых знакомых по интересам, актуализация вопросов о возможных рисков при встречи с незнакомцами из Интернета.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Проблемная ситуация: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Совпадают ли число друзей «виртуальных» и реальных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12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0579" y="0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Виртуальные друзья: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Иванов Степан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-11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Егереев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атвей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32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Балашов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Адрей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65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Дзюбко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Антон-70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Зенинович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Егор – 120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Данилов Коля - 121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Василевский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Паша -123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Давыдович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Сергей – 132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Веретников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Рюрик-141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Белованов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Стас – 160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Егоров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Иван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194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0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235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Безопасный интернет</vt:lpstr>
      <vt:lpstr>  «Какие опасности подстерегают нас в интернете?»    «Как их избежать?».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2022-01-25T12:26:19Z</dcterms:created>
  <dcterms:modified xsi:type="dcterms:W3CDTF">2022-02-12T12:36:27Z</dcterms:modified>
</cp:coreProperties>
</file>