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9" r:id="rId3"/>
    <p:sldId id="275" r:id="rId4"/>
    <p:sldId id="262" r:id="rId5"/>
    <p:sldId id="277" r:id="rId6"/>
    <p:sldId id="278" r:id="rId7"/>
    <p:sldId id="279" r:id="rId8"/>
    <p:sldId id="280" r:id="rId9"/>
    <p:sldId id="270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AFDDD-37B2-45DA-9D46-2EB80974181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14F3-B093-4F41-876A-66D2902B8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807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AFDDD-37B2-45DA-9D46-2EB80974181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14F3-B093-4F41-876A-66D2902B8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453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AFDDD-37B2-45DA-9D46-2EB80974181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14F3-B093-4F41-876A-66D2902B8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717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AFDDD-37B2-45DA-9D46-2EB80974181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14F3-B093-4F41-876A-66D2902B8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413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AFDDD-37B2-45DA-9D46-2EB80974181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14F3-B093-4F41-876A-66D2902B8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054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AFDDD-37B2-45DA-9D46-2EB80974181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14F3-B093-4F41-876A-66D2902B8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511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AFDDD-37B2-45DA-9D46-2EB80974181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14F3-B093-4F41-876A-66D2902B8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65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AFDDD-37B2-45DA-9D46-2EB80974181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14F3-B093-4F41-876A-66D2902B8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404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AFDDD-37B2-45DA-9D46-2EB80974181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14F3-B093-4F41-876A-66D2902B8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007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AFDDD-37B2-45DA-9D46-2EB80974181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14F3-B093-4F41-876A-66D2902B8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96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AFDDD-37B2-45DA-9D46-2EB80974181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14F3-B093-4F41-876A-66D2902B8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619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AFDDD-37B2-45DA-9D46-2EB80974181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A14F3-B093-4F41-876A-66D2902B85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8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3" y="14288"/>
            <a:ext cx="9096375" cy="682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867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23813"/>
            <a:ext cx="9124950" cy="681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8041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Елена\Desktop\кормушки\_20211129_09135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1787" y="-531177"/>
            <a:ext cx="5940425" cy="79203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5228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Елена\Desktop\кормушки\_20211206_16020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1787" y="1201420"/>
            <a:ext cx="5940425" cy="4455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2313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Елена\Desktop\кормушки\_20211206_16023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52536" y="1484784"/>
            <a:ext cx="4536504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Елена\Desktop\кормушки\_20211206_16035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952032" y="648793"/>
            <a:ext cx="4192265" cy="36724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6851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\Desktop\кормушки\_20211206_16155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635969" y="908720"/>
            <a:ext cx="5940425" cy="4455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7416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\Desktop\кормушки\_20211207_11495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04664"/>
            <a:ext cx="4194348" cy="51843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286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\Desktop\кормушки\_20211207_11541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04664"/>
            <a:ext cx="5328592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120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\Desktop\кормушки\_20211207_14215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3528392" cy="36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Елена\Desktop\кормушки\_20211207_14220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636912"/>
            <a:ext cx="3096344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4893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" y="4763"/>
            <a:ext cx="90678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6729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13</cp:revision>
  <dcterms:created xsi:type="dcterms:W3CDTF">2021-12-02T08:17:52Z</dcterms:created>
  <dcterms:modified xsi:type="dcterms:W3CDTF">2022-02-12T10:01:21Z</dcterms:modified>
</cp:coreProperties>
</file>