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6" r:id="rId6"/>
    <p:sldId id="262" r:id="rId7"/>
    <p:sldId id="263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B51C-5B96-447D-AAB8-ED90BF2B9901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45952-FE41-4F4A-9D98-FE88A6899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B51C-5B96-447D-AAB8-ED90BF2B9901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45952-FE41-4F4A-9D98-FE88A6899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B51C-5B96-447D-AAB8-ED90BF2B9901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45952-FE41-4F4A-9D98-FE88A6899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B51C-5B96-447D-AAB8-ED90BF2B9901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45952-FE41-4F4A-9D98-FE88A6899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B51C-5B96-447D-AAB8-ED90BF2B9901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45952-FE41-4F4A-9D98-FE88A6899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B51C-5B96-447D-AAB8-ED90BF2B9901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45952-FE41-4F4A-9D98-FE88A6899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B51C-5B96-447D-AAB8-ED90BF2B9901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45952-FE41-4F4A-9D98-FE88A6899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B51C-5B96-447D-AAB8-ED90BF2B9901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45952-FE41-4F4A-9D98-FE88A6899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B51C-5B96-447D-AAB8-ED90BF2B9901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45952-FE41-4F4A-9D98-FE88A6899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B51C-5B96-447D-AAB8-ED90BF2B9901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45952-FE41-4F4A-9D98-FE88A6899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B51C-5B96-447D-AAB8-ED90BF2B9901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45952-FE41-4F4A-9D98-FE88A6899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D1B51C-5B96-447D-AAB8-ED90BF2B9901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145952-FE41-4F4A-9D98-FE88A6899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gif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gif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static8.depositphotos.com/1271117/891/v/950/depositphotos_8917790-Vector-Oriental-Template-Composition-cover-invitation-blank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14348" y="500042"/>
            <a:ext cx="60007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628" y="5000636"/>
            <a:ext cx="34290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Подготовил: 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Балсанов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Алдар</a:t>
            </a:r>
            <a:endParaRPr lang="ru-RU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Руководитель: Федорова Л. </a:t>
            </a:r>
            <a:r>
              <a:rPr lang="ru-RU" b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Н. </a:t>
            </a:r>
            <a:endParaRPr lang="ru-RU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7" name="Рисунок 6" descr="C:\Users\User\Desktop\Новая папка\IMG-4348395ec453e057f730a7d44836fca7-V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071546"/>
            <a:ext cx="4143404" cy="4820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929190" y="2857496"/>
            <a:ext cx="392909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Традиционное бурятское блюдо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БООВЫ.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static8.depositphotos.com/1271117/891/v/950/depositphotos_8917790-Vector-Oriental-Template-Composition-cover-invitation-blank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0" name="Picture 2" descr="https://pp.userapi.com/c624121/v624121416/18417/LmH_VV6OSXs.jpg?ava=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9454" y="4071942"/>
            <a:ext cx="1516730" cy="1785950"/>
          </a:xfrm>
          <a:prstGeom prst="rect">
            <a:avLst/>
          </a:prstGeom>
          <a:noFill/>
        </p:spPr>
      </p:pic>
      <p:pic>
        <p:nvPicPr>
          <p:cNvPr id="6" name="Рисунок 5" descr="C:\Users\User\Desktop\IMG-375fec1c0a93769360f5a0d96d5846c6-V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43042" y="571480"/>
            <a:ext cx="4643470" cy="5715040"/>
          </a:xfrm>
          <a:prstGeom prst="rect">
            <a:avLst/>
          </a:prstGeom>
          <a:noFill/>
        </p:spPr>
      </p:pic>
      <p:pic>
        <p:nvPicPr>
          <p:cNvPr id="7" name="Picture 2" descr="ÐÐ·Ð¾Ð±ÑÐ°Ð¶ÐµÐ½Ð¸Ðµ Ð´Ð»Ñ Ð¿Ð»ÐµÐ¹ÐºÐ°ÑÑÐ°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214346" y="1357298"/>
            <a:ext cx="2257425" cy="4752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static8.depositphotos.com/1271117/891/v/950/depositphotos_8917790-Vector-Oriental-Template-Composition-cover-invitation-blank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6" name="Picture 2" descr="http://img1.liveinternet.ru/images/attach/c/6/92/475/92475239_large_Buri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44" y="2857496"/>
            <a:ext cx="1561737" cy="2020731"/>
          </a:xfrm>
          <a:prstGeom prst="rect">
            <a:avLst/>
          </a:prstGeom>
          <a:noFill/>
        </p:spPr>
      </p:pic>
      <p:pic>
        <p:nvPicPr>
          <p:cNvPr id="6" name="Рисунок 5" descr="C:\Users\User\Desktop\IMG-d91ac39843894a1789282d009b5e9842-V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1604" y="642918"/>
            <a:ext cx="4714908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ÐÐ·Ð¾Ð±ÑÐ°Ð¶ÐµÐ½Ð¸Ðµ Ð´Ð»Ñ Ð¿Ð»ÐµÐ¹ÐºÐ°ÑÑÐ°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214346" y="1214422"/>
            <a:ext cx="2257425" cy="4752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static8.depositphotos.com/1271117/891/v/950/depositphotos_8917790-Vector-Oriental-Template-Composition-cover-invitation-blank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Рисунок 5" descr="C:\Users\User\Desktop\IMG-7a53d5827c724a2b236fd8d74a69beaf-V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357298"/>
            <a:ext cx="5786478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ÐÐ·Ð¾Ð±ÑÐ°Ð¶ÐµÐ½Ð¸Ðµ Ð´Ð»Ñ Ð¿Ð»ÐµÐ¹ÐºÐ°ÑÑÐ°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50" y="1500174"/>
            <a:ext cx="2257425" cy="4752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static8.depositphotos.com/1271117/891/v/950/depositphotos_8917790-Vector-Oriental-Template-Composition-cover-invitation-blank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Picture 2" descr="ÐÐ·Ð¾Ð±ÑÐ°Ð¶ÐµÐ½Ð¸Ðµ Ð´Ð»Ñ Ð¿Ð»ÐµÐ¹ÐºÐ°ÑÑÐ°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1500174"/>
            <a:ext cx="2257425" cy="4752976"/>
          </a:xfrm>
          <a:prstGeom prst="rect">
            <a:avLst/>
          </a:prstGeom>
          <a:noFill/>
        </p:spPr>
      </p:pic>
      <p:pic>
        <p:nvPicPr>
          <p:cNvPr id="8" name="Рисунок 7" descr="C:\Users\User\Desktop\Новая папка\IMG-8cd8fd08fb2363077201b1f2bbf895dc-V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8" y="857232"/>
            <a:ext cx="5214974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static8.depositphotos.com/1271117/891/v/950/depositphotos_8917790-Vector-Oriental-Template-Composition-cover-invitation-blank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Рисунок 6" descr="C:\Users\User\Desktop\IMG-95e093d3cb1dfa2e2c493cd7491ce684-V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714356"/>
            <a:ext cx="4429156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ÐÐ·Ð¾Ð±ÑÐ°Ð¶ÐµÐ½Ð¸Ðµ Ð´Ð»Ñ Ð¿Ð»ÐµÐ¹ÐºÐ°ÑÑÐ°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1285860"/>
            <a:ext cx="2257425" cy="4752976"/>
          </a:xfrm>
          <a:prstGeom prst="rect">
            <a:avLst/>
          </a:prstGeom>
          <a:noFill/>
        </p:spPr>
      </p:pic>
      <p:pic>
        <p:nvPicPr>
          <p:cNvPr id="8" name="Picture 2" descr="ÐÐ·Ð¾Ð±ÑÐ°Ð¶ÐµÐ½Ð¸Ðµ Ð´Ð»Ñ Ð¿Ð»ÐµÐ¹ÐºÐ°ÑÑÐ°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428660" y="857232"/>
            <a:ext cx="2257425" cy="4752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static8.depositphotos.com/1271117/891/v/950/depositphotos_8917790-Vector-Oriental-Template-Composition-cover-invitation-blank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482" name="Picture 2" descr="http://ascon.ua/source/news/1599/19_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4286256"/>
            <a:ext cx="2135479" cy="1500174"/>
          </a:xfrm>
          <a:prstGeom prst="rect">
            <a:avLst/>
          </a:prstGeom>
          <a:noFill/>
        </p:spPr>
      </p:pic>
      <p:pic>
        <p:nvPicPr>
          <p:cNvPr id="8" name="Рисунок 7" descr="C:\Users\User\Desktop\Новая папка\IMG-4348395ec453e057f730a7d44836fca7-V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38" y="785794"/>
            <a:ext cx="4786346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500166" y="5572140"/>
            <a:ext cx="49292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Приятного аппетита!</a:t>
            </a:r>
            <a:endParaRPr lang="ru-RU" sz="36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static8.depositphotos.com/1271117/891/v/950/depositphotos_8917790-Vector-Oriental-Template-Composition-cover-invitation-blank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482" name="Picture 2" descr="http://ascon.ua/source/news/1599/19_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3357562"/>
            <a:ext cx="2135479" cy="1500174"/>
          </a:xfrm>
          <a:prstGeom prst="rect">
            <a:avLst/>
          </a:prstGeom>
          <a:noFill/>
        </p:spPr>
      </p:pic>
      <p:pic>
        <p:nvPicPr>
          <p:cNvPr id="8" name="Рисунок 7" descr="C:\Users\User\AppData\Local\Microsoft\Windows\INetCache\Content.Word\IMG-8c148f1924dff423e6a279439b7910f2-V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428604"/>
            <a:ext cx="3357586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14348" y="857232"/>
            <a:ext cx="257176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Желаю вам здоровья и счастья!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 descr="https://vce-obo-vcem.ru/wp-content/uploads/2018/09/1622426-e1537730329804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3286124"/>
            <a:ext cx="3000396" cy="15430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28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днс</cp:lastModifiedBy>
  <cp:revision>13</cp:revision>
  <dcterms:created xsi:type="dcterms:W3CDTF">2019-02-04T10:45:11Z</dcterms:created>
  <dcterms:modified xsi:type="dcterms:W3CDTF">2022-02-12T17:08:37Z</dcterms:modified>
</cp:coreProperties>
</file>