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45" autoAdjust="0"/>
    <p:restoredTop sz="94660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slide" Target="slide3.xml"/><Relationship Id="rId7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slide" Target="slide4.xml"/><Relationship Id="rId7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slide" Target="slide5.xml"/><Relationship Id="rId7" Type="http://schemas.openxmlformats.org/officeDocument/2006/relationships/image" Target="../media/image1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slide" Target="slide6.xml"/><Relationship Id="rId7" Type="http://schemas.openxmlformats.org/officeDocument/2006/relationships/image" Target="../media/image2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slide" Target="slide7.xml"/><Relationship Id="rId7" Type="http://schemas.openxmlformats.org/officeDocument/2006/relationships/image" Target="../media/image2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404664"/>
            <a:ext cx="5637010" cy="882119"/>
          </a:xfrm>
        </p:spPr>
        <p:txBody>
          <a:bodyPr>
            <a:normAutofit/>
          </a:bodyPr>
          <a:lstStyle/>
          <a:p>
            <a:r>
              <a:rPr lang="ru-RU" sz="4000" i="1" u="sng" dirty="0" smtClean="0">
                <a:solidFill>
                  <a:srgbClr val="00B050"/>
                </a:solidFill>
              </a:rPr>
              <a:t>Родина моя - Братск</a:t>
            </a:r>
            <a:endParaRPr lang="ru-RU" sz="4000" i="1" u="sng" dirty="0">
              <a:solidFill>
                <a:srgbClr val="00B050"/>
              </a:solidFill>
            </a:endParaRPr>
          </a:p>
        </p:txBody>
      </p:sp>
      <p:pic>
        <p:nvPicPr>
          <p:cNvPr id="1029" name="Picture 5" descr="C:\Users\User\Desktop\Новая папка (2)\pamyatnik-i.i.-naymushin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3393" y="1556792"/>
            <a:ext cx="7478459" cy="4955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Новая папка (2)\bratsk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9334" y="1196752"/>
            <a:ext cx="7848871" cy="542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User\Desktop\Новая папка (2)\puteshestvuem-v-bratsk-3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94506"/>
            <a:ext cx="8533964" cy="556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95736" y="544522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i="1" dirty="0" smtClean="0">
                <a:solidFill>
                  <a:schemeClr val="bg1"/>
                </a:solidFill>
                <a:latin typeface="Calibri" pitchFamily="34" charset="0"/>
              </a:rPr>
              <a:t>подготовила: </a:t>
            </a:r>
            <a:r>
              <a:rPr lang="ru-RU" i="1" dirty="0" err="1" smtClean="0">
                <a:solidFill>
                  <a:schemeClr val="bg1"/>
                </a:solidFill>
                <a:latin typeface="Calibri" pitchFamily="34" charset="0"/>
              </a:rPr>
              <a:t>Тройненко</a:t>
            </a:r>
            <a:r>
              <a:rPr lang="ru-RU" i="1" dirty="0" smtClean="0">
                <a:solidFill>
                  <a:schemeClr val="bg1"/>
                </a:solidFill>
                <a:latin typeface="Calibri" pitchFamily="34" charset="0"/>
              </a:rPr>
              <a:t> Евгения Юрьевна</a:t>
            </a:r>
          </a:p>
          <a:p>
            <a:pPr algn="ctr"/>
            <a:r>
              <a:rPr lang="ru-RU" i="1" dirty="0" smtClean="0">
                <a:solidFill>
                  <a:schemeClr val="bg1"/>
                </a:solidFill>
                <a:latin typeface="Calibri" pitchFamily="34" charset="0"/>
              </a:rPr>
              <a:t>воспитатель </a:t>
            </a:r>
            <a:r>
              <a:rPr lang="en-US" i="1" dirty="0" smtClean="0">
                <a:solidFill>
                  <a:schemeClr val="bg1"/>
                </a:solidFill>
                <a:latin typeface="Calibri" pitchFamily="34" charset="0"/>
              </a:rPr>
              <a:t>I</a:t>
            </a:r>
            <a:r>
              <a:rPr lang="ru-RU" i="1" dirty="0" smtClean="0">
                <a:solidFill>
                  <a:schemeClr val="bg1"/>
                </a:solidFill>
                <a:latin typeface="Calibri" pitchFamily="34" charset="0"/>
              </a:rPr>
              <a:t>кв.категории</a:t>
            </a:r>
          </a:p>
          <a:p>
            <a:pPr algn="ctr"/>
            <a:r>
              <a:rPr lang="ru-RU" i="1" dirty="0" smtClean="0">
                <a:solidFill>
                  <a:schemeClr val="bg1"/>
                </a:solidFill>
                <a:latin typeface="Calibri" pitchFamily="34" charset="0"/>
              </a:rPr>
              <a:t>МБДОУ «ДС№13»</a:t>
            </a:r>
          </a:p>
          <a:p>
            <a:pPr algn="ctr"/>
            <a:r>
              <a:rPr lang="ru-RU" i="1" dirty="0" smtClean="0">
                <a:solidFill>
                  <a:schemeClr val="bg1"/>
                </a:solidFill>
                <a:latin typeface="Calibri" pitchFamily="34" charset="0"/>
              </a:rPr>
              <a:t>г. Братск 2022г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8123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520623" cy="6336704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ru-RU" sz="4000" dirty="0" smtClean="0">
                <a:solidFill>
                  <a:srgbClr val="00B0F0"/>
                </a:solidFill>
              </a:rPr>
              <a:t>Содержание </a:t>
            </a:r>
            <a:r>
              <a:rPr lang="ru-RU" sz="4000" dirty="0" smtClean="0">
                <a:solidFill>
                  <a:srgbClr val="00B0F0"/>
                </a:solidFill>
              </a:rPr>
              <a:t>викторины</a:t>
            </a:r>
            <a:br>
              <a:rPr lang="ru-RU" sz="4000" dirty="0" smtClean="0">
                <a:solidFill>
                  <a:srgbClr val="00B0F0"/>
                </a:solidFill>
              </a:rPr>
            </a:br>
            <a:r>
              <a:rPr lang="ru-RU" sz="4000" dirty="0" smtClean="0">
                <a:solidFill>
                  <a:srgbClr val="00B0F0"/>
                </a:solidFill>
              </a:rPr>
              <a:t>             </a:t>
            </a:r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  <a:hlinkClick r:id="rId2" action="ppaction://hlinksldjump"/>
              </a:rPr>
              <a:t>«Найди лишнее»</a:t>
            </a:r>
            <a:r>
              <a:rPr lang="ru-RU" sz="4000" dirty="0" smtClean="0">
                <a:solidFill>
                  <a:srgbClr val="00B0F0"/>
                </a:solidFill>
                <a:hlinkClick r:id="rId2" action="ppaction://hlinksldjump"/>
              </a:rPr>
              <a:t/>
            </a:r>
            <a:br>
              <a:rPr lang="ru-RU" sz="4000" dirty="0" smtClean="0">
                <a:solidFill>
                  <a:srgbClr val="00B0F0"/>
                </a:solidFill>
                <a:hlinkClick r:id="rId2" action="ppaction://hlinksldjump"/>
              </a:rPr>
            </a:br>
            <a:r>
              <a:rPr lang="ru-RU" sz="2800" dirty="0" smtClean="0">
                <a:solidFill>
                  <a:srgbClr val="0070C0"/>
                </a:solidFill>
                <a:hlinkClick r:id="rId2" action="ppaction://hlinksldjump"/>
              </a:rPr>
              <a:t>1 Достопримечательности города</a:t>
            </a:r>
            <a:r>
              <a:rPr lang="ru-RU" sz="2800" dirty="0" smtClean="0">
                <a:solidFill>
                  <a:srgbClr val="0070C0"/>
                </a:solidFill>
              </a:rPr>
              <a:t/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>
                <a:solidFill>
                  <a:schemeClr val="accent4">
                    <a:lumMod val="75000"/>
                  </a:schemeClr>
                </a:solidFill>
              </a:rPr>
              <a:t>2</a:t>
            </a:r>
            <a:r>
              <a:rPr lang="ru-RU" sz="2800" dirty="0" smtClean="0">
                <a:solidFill>
                  <a:srgbClr val="0070C0"/>
                </a:solidFill>
                <a:hlinkClick r:id="rId3" action="ppaction://hlinksldjump"/>
              </a:rPr>
              <a:t> Знаменитые спортсмены Братска</a:t>
            </a:r>
            <a:r>
              <a:rPr lang="ru-RU" sz="2800" dirty="0" smtClean="0">
                <a:solidFill>
                  <a:srgbClr val="0070C0"/>
                </a:solidFill>
              </a:rPr>
              <a:t/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u="sng" dirty="0" smtClean="0">
                <a:solidFill>
                  <a:schemeClr val="accent4">
                    <a:lumMod val="75000"/>
                  </a:schemeClr>
                </a:solidFill>
              </a:rPr>
              <a:t>3 </a:t>
            </a:r>
            <a:r>
              <a:rPr lang="ru-RU" sz="2800" u="sng" dirty="0" smtClean="0">
                <a:solidFill>
                  <a:srgbClr val="0070C0"/>
                </a:solidFill>
                <a:hlinkClick r:id="rId4" action="ppaction://hlinksldjump"/>
              </a:rPr>
              <a:t>Детские писатели </a:t>
            </a:r>
            <a:r>
              <a:rPr lang="ru-RU" sz="2800" u="sng" dirty="0" smtClean="0">
                <a:solidFill>
                  <a:srgbClr val="0070C0"/>
                </a:solidFill>
              </a:rPr>
              <a:t/>
            </a:r>
            <a:br>
              <a:rPr lang="ru-RU" sz="2800" u="sng" dirty="0" smtClean="0">
                <a:solidFill>
                  <a:srgbClr val="0070C0"/>
                </a:solidFill>
              </a:rPr>
            </a:br>
            <a:r>
              <a:rPr lang="ru-RU" sz="2800" u="sng" dirty="0" smtClean="0">
                <a:solidFill>
                  <a:schemeClr val="accent4">
                    <a:lumMod val="75000"/>
                  </a:schemeClr>
                </a:solidFill>
              </a:rPr>
              <a:t>4 </a:t>
            </a:r>
            <a:r>
              <a:rPr lang="ru-RU" sz="2800" u="sng" dirty="0" smtClean="0">
                <a:solidFill>
                  <a:srgbClr val="0070C0"/>
                </a:solidFill>
                <a:hlinkClick r:id="rId5" action="ppaction://hlinksldjump"/>
              </a:rPr>
              <a:t>Музеи города </a:t>
            </a:r>
            <a:r>
              <a:rPr lang="ru-RU" sz="2800" dirty="0" smtClean="0">
                <a:solidFill>
                  <a:srgbClr val="0070C0"/>
                </a:solidFill>
              </a:rPr>
              <a:t/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u="sng" dirty="0" smtClean="0">
                <a:solidFill>
                  <a:schemeClr val="accent4">
                    <a:lumMod val="75000"/>
                  </a:schemeClr>
                </a:solidFill>
              </a:rPr>
              <a:t>5 </a:t>
            </a:r>
            <a:r>
              <a:rPr lang="ru-RU" sz="2800" u="sng" dirty="0" smtClean="0">
                <a:solidFill>
                  <a:srgbClr val="0070C0"/>
                </a:solidFill>
                <a:hlinkClick r:id="rId6" action="ppaction://hlinksldjump"/>
              </a:rPr>
              <a:t>Герб города </a:t>
            </a:r>
            <a:r>
              <a:rPr lang="ru-RU" sz="2800" dirty="0" smtClean="0">
                <a:solidFill>
                  <a:srgbClr val="0070C0"/>
                </a:solidFill>
                <a:hlinkClick r:id="rId6" action="ppaction://hlinksldjump"/>
              </a:rPr>
              <a:t>Братска</a:t>
            </a:r>
            <a:endParaRPr lang="ru-RU" sz="5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798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sz="2800" b="1" dirty="0"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Достопримечательности города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544016" y="6124055"/>
            <a:ext cx="360040" cy="28803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User\Desktop\Новая папка (2)\9aab68e0a1d1035_640x360_notrise.jpg">
            <a:hlinkClick r:id="rId3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4504"/>
          <a:stretch/>
        </p:blipFill>
        <p:spPr bwMode="auto">
          <a:xfrm>
            <a:off x="300456" y="1372581"/>
            <a:ext cx="2817882" cy="185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Новая папка (2)\pamyatnik-s.b.-pogodaevu.jpg">
            <a:hlinkClick r:id="rId3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204" t="568" r="-6914" b="-568"/>
          <a:stretch/>
        </p:blipFill>
        <p:spPr bwMode="auto">
          <a:xfrm>
            <a:off x="3323111" y="2636912"/>
            <a:ext cx="2547314" cy="2178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Новая папка (2)\pamyatnik-pokoritelyam-angary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70425" y="3876235"/>
            <a:ext cx="2911971" cy="2117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User\Desktop\Новая папка (2)\teatr-opery-baleta-krasnoyarsk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608" r="16796"/>
          <a:stretch/>
        </p:blipFill>
        <p:spPr bwMode="auto">
          <a:xfrm>
            <a:off x="332395" y="3506728"/>
            <a:ext cx="2637081" cy="2453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User\Desktop\Новая папка (2)\Без названия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6724" y="1340768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37309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sz="2800" b="1" dirty="0"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Знаменитые спортсмены Братска</a:t>
            </a:r>
            <a:endParaRPr lang="ru-RU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395536" y="6062101"/>
            <a:ext cx="360040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User\Desktop\Новая папка (2)\Fedor-Kudryashov-01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5556" y="1772815"/>
            <a:ext cx="1573110" cy="21132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5" name="Picture 3" descr="C:\Users\User\Desktop\Новая папка (2)\aleksandr-zubkov_medium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772816"/>
            <a:ext cx="1502595" cy="21132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6" name="Picture 4" descr="C:\Users\User\Desktop\Новая папка (2)\1kybsola_dk.jpg__1500x1500_q100_ALIAS-1500x1500_subsampling-2.jpg">
            <a:hlinkClick r:id="rId3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154" r="8897"/>
          <a:stretch/>
        </p:blipFill>
        <p:spPr bwMode="auto">
          <a:xfrm>
            <a:off x="3491880" y="1557688"/>
            <a:ext cx="2121877" cy="25434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7" name="Picture 5" descr="C:\Users\User\Desktop\Новая папка (2)\3036c835-3280-45ea-aee9-bb8673dd2cd5_jpg_800x600_x-False_q85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2218" y="4605123"/>
            <a:ext cx="2838601" cy="18890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8" name="Picture 6" descr="C:\Users\User\Desktop\Новая папка (2)\dba7d83870fb623bc402169f6f1ec6d9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9931" y="4614102"/>
            <a:ext cx="2831130" cy="18800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345454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260648"/>
            <a:ext cx="6400800" cy="3945592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Детские писатели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467544" y="6165304"/>
            <a:ext cx="360040" cy="28803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C:\Users\User\Desktop\Новая папка (2)\Геннадий_Михасенко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832" y="1480779"/>
            <a:ext cx="1689563" cy="2448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Новая папка (2)\images.jpg">
            <a:hlinkClick r:id="rId3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66"/>
          <a:stretch/>
        </p:blipFill>
        <p:spPr bwMode="auto">
          <a:xfrm>
            <a:off x="3779912" y="1485008"/>
            <a:ext cx="1743075" cy="2448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Новая папка (2)\Черных_Юрий_Егорович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5589" y="1485008"/>
            <a:ext cx="1728192" cy="2448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\Desktop\Новая папка (2)\quiz_05721cdb-2b5d-4573-b4c6-2eec4483bf43.jpg">
            <a:hlinkClick r:id="rId3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361" r="6686"/>
          <a:stretch/>
        </p:blipFill>
        <p:spPr bwMode="auto">
          <a:xfrm>
            <a:off x="1573613" y="4357537"/>
            <a:ext cx="2679976" cy="21488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User\Desktop\Новая папка (2)\222186208_0_0_1490_2000_600x0_80_0_1_d74b2cb68a40f4283518c176bf5c6ac2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7437" b="14874"/>
          <a:stretch/>
        </p:blipFill>
        <p:spPr bwMode="auto">
          <a:xfrm>
            <a:off x="5557975" y="4293096"/>
            <a:ext cx="1961757" cy="221327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96904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ctr"/>
            <a:r>
              <a:rPr lang="ru-RU" sz="2800" b="1" dirty="0"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Музеи города</a:t>
            </a:r>
            <a:endParaRPr lang="ru-RU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345595" y="6307414"/>
            <a:ext cx="288032" cy="21602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C:\Users\User\Desktop\Новая папка (2)\images (1)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61877" y="1792270"/>
            <a:ext cx="2685715" cy="17807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Новая папка (2)\images (2)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5594" y="1628800"/>
            <a:ext cx="2714237" cy="20356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esktop\Новая папка (2)\bratsk_5_0.jpg">
            <a:hlinkClick r:id="rId3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2528"/>
          <a:stretch/>
        </p:blipFill>
        <p:spPr bwMode="auto">
          <a:xfrm>
            <a:off x="345595" y="3861048"/>
            <a:ext cx="2714236" cy="20696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User\Desktop\Новая папка (2)\images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61877" y="3943233"/>
            <a:ext cx="2679183" cy="20068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User\Desktop\Новая папка (2)\Без названия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564" y="2701478"/>
            <a:ext cx="2619375" cy="17430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24836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ctr"/>
            <a:r>
              <a:rPr lang="ru-RU" sz="2800" b="1" dirty="0"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Герб города Братска</a:t>
            </a:r>
            <a:endParaRPr lang="ru-RU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467544" y="6237312"/>
            <a:ext cx="288032" cy="28803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User\Desktop\Новая папка (2)\700.jpg">
            <a:hlinkClick r:id="rId3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605" b="6505"/>
          <a:stretch/>
        </p:blipFill>
        <p:spPr bwMode="auto">
          <a:xfrm>
            <a:off x="1043608" y="1644938"/>
            <a:ext cx="2160239" cy="192634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User\Desktop\Новая папка (2)\1616577632_61-p-zelenii-tsvet-fon-64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15233"/>
            <a:ext cx="1968146" cy="192044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User\Desktop\Новая папка (2)\images (3)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809815"/>
            <a:ext cx="2088232" cy="183176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Users\User\Desktop\Новая папка (2)\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951312"/>
            <a:ext cx="3024336" cy="2286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52017" y="3867545"/>
            <a:ext cx="3316287" cy="348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5731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6512511" cy="1143000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Герб города Братска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467544" y="6309320"/>
            <a:ext cx="360040" cy="28803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51" name="Picture 7" descr="C:\Users\User\Desktop\Новая папка (2)\Bratsk-gerb-zolotaya-ramka_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283639"/>
            <a:ext cx="4401096" cy="51387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168059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191</TotalTime>
  <Words>39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Слайд 1</vt:lpstr>
      <vt:lpstr>Содержание викторины              «Найди лишнее» 1 Достопримечательности города 2 Знаменитые спортсмены Братска 3 Детские писатели  4 Музеи города  5 Герб города Братска</vt:lpstr>
      <vt:lpstr>Слайд 3</vt:lpstr>
      <vt:lpstr>Слайд 4</vt:lpstr>
      <vt:lpstr>Слайд 5</vt:lpstr>
      <vt:lpstr>Слайд 6</vt:lpstr>
      <vt:lpstr>Слайд 7</vt:lpstr>
      <vt:lpstr>Герб города Братска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111</cp:lastModifiedBy>
  <cp:revision>13</cp:revision>
  <dcterms:created xsi:type="dcterms:W3CDTF">2022-02-09T03:13:28Z</dcterms:created>
  <dcterms:modified xsi:type="dcterms:W3CDTF">2022-02-12T11:22:50Z</dcterms:modified>
</cp:coreProperties>
</file>