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2" r:id="rId4"/>
    <p:sldId id="275" r:id="rId5"/>
    <p:sldId id="273" r:id="rId6"/>
    <p:sldId id="270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65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4786322"/>
            <a:ext cx="1987536" cy="1357322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Рисунок 2" descr="0e10-300x2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7496"/>
            <a:ext cx="2000264" cy="1493530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4" name="Рисунок 3" descr="_33070-730.jpg"/>
          <p:cNvPicPr>
            <a:picLocks noChangeAspect="1"/>
          </p:cNvPicPr>
          <p:nvPr/>
        </p:nvPicPr>
        <p:blipFill>
          <a:blip r:embed="rId5" cstate="print"/>
          <a:srcRect t="24835" b="8709"/>
          <a:stretch>
            <a:fillRect/>
          </a:stretch>
        </p:blipFill>
        <p:spPr>
          <a:xfrm>
            <a:off x="500034" y="4643446"/>
            <a:ext cx="2195507" cy="142876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5" name="Рисунок 4" descr="chistyie-ruk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6644" y="2857496"/>
            <a:ext cx="1648411" cy="1690678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 descr="148130497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28926" y="2857496"/>
            <a:ext cx="3401575" cy="3121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7290" y="357166"/>
            <a:ext cx="678661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85723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1214422"/>
            <a:ext cx="7643866" cy="164307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«Мы  здоровью скажем - ДА!»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635795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2330" y="628652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Автор: Малышева Л. А., воспитатель 2 мл. гр.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571480"/>
            <a:ext cx="8643998" cy="54476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 – познавательный, игровой.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среднесрочный.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родители, воспитатели.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– бесценный дар, который преподносит человеку природа. Здоровый ребенок характеризуется гармоничным, соответствующим возрасту физическим, интеллектуальным, эмоционально – волевым, нравственным и социальным развитием. Дошкольный возраст является решающим в формировании фундамента физического и психического здоровья. Именно в этот период идет интенсивное развитие органов и становление функциональных систем организма, закладываются основные черты личности, отношение к себе и окружающим. Важно на этом этапе сформировать у детей базу знаний и практических навыков здорового образа жизни.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Обоснование актуальности проекта.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если мы научим детей с самого раннего возраста ценить, беречь и укреплять свое здоровье, если мы станем личным примером демонстрировать здоровый образ жизни, только в этом случае можно будет надеяться, что будущие поколения будут более здоровыми и развитыми не только интеллектуально, духовно, но и физически.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786874" cy="5632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начальных основ здорового образа жизни у детей младшего дошкольного возраста.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Дать первоначальные простейшие представления детям о здоровом образе жизни.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Формировать первоначальные представления о себе, как отдельном человеке; об элементарном значении каждого органа для нормальной жизнедеятельности человека.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Воспитывать у детей привычку к аккуратности и чистоте, прививать культурно – гигиенические навыки и простейшие навыки самообслуживания.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Повысить педагогическую компетентность родителей по вопросам укрепления здоровья детей.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Сохранение и укрепление здоровья детей через систему комплексной физкультурно-оздоровительной работы.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Совершенствование навыков самостоятельности у детей при соблюдении культурно-гигиенических процедур.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Формирование желания и стремления вести здоровый образ жизни.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Дети и родители имеют элементарные представления о ценности здоровья.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42852"/>
            <a:ext cx="8715436" cy="62478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Оздоровительные мероприятия (ежедневно в режимные моменты):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Утренняя гимнастика;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Динамические паузы/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Дыхательная гимнастика;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Пальчиковая гимнастика (с предметами) с проговариванием стихотворных форм.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Закаливающие мероприятия (ежедневно)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Солнечные и воздушные ванны;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Хождение по «Дорожкам здоровья»;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стоп и рук.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Профилактические мероприятия: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Облегчённая одежда в помещении и на улице;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Профилактика плоскостопия (хождение по ребристым дорожкам и др.);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Сюжетно-ролевые игры «Семья», «Больница», «Мы – спортсмены», «Доктор Айболит», «Собираемся на прогулку», «Игрушки у врача», «Парикмахерская» и другие;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Загадки – движения;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-Дидактические игры и упражнения, направленные на привитие культурно-гигиенических навыков, здорового образа жизни: «Оденем куклу на прогулку»,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«Уложим куклу спать», «Купание куклы», «Накормим куклу», «Водичка, водичка »,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«Вымой руки»,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Умывалочка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«Делаем причёску», «Серый котик умывается», «Я скажу, а ты покажи», «Определи на вкус» и другие.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Гимнастика для глаз;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Беседы с детьми «Разговор о правильном питании», «О том, как я отдыхаю летом», «Я и мой организм», «Что я знаю о спорте», «Полезные продукты – овощи и фрукты», «Зачем необходима зарядка», «Правила поведения во время еды и умывания».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Чтение художественной литературы: К.Чуковский «Айболит»,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горе», русской народной сказки «Про непослушные ручки и ножки»,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стихотворений, загадывание загадок по теме «ЗОЖ», «КГН»;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Рассматривание материала по теме «Здоровый образ жизни», « Виды спорта», «Предметы личной гигиены», «Если хочешь быть здоров», «Вредные привычки», «Как правильно пользоваться предметами личной гигиены», альбомы по теме, алгоритмов по КГН;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Подвижные игры «Поймай комара», «Мыши и кот», «Найди свой цвет», «Наседка и цыплята», «Попади в круг», «Найди свое место»;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Игры детей с кинетическим песком.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8" y="500042"/>
            <a:ext cx="8501122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Папка-передвижка : «Здоровый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 жизни семьи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Консультации: «Как правильно одевать ребенка на прогулку?», «Как привить детям культурно – гигиенические навыки?», «Как приучить ребёнка к аккуратности»,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«Закаливание детей в домашних условиях»,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Чтение дома детям художественной литературы про ЗОЖ.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Участие в создании тематического альбома для детей «Полезная еда»,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Участие в выставке ДОУ «волшебный сундучок осени» (поделки из фруктов и овощей),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Итоговое мероприятие: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фотовыставка «Мы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ЗОЖ!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zoz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429132"/>
            <a:ext cx="2738430" cy="2053823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358246" cy="37856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 проекта: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Большинство детей приобрели первоначальные знания о значимости здорового образа жизни.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У большинства детей формируется потребность в соблюдении культурно - гигиенических навыков.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Дети приобрели знания о полезной и вредной пищи для здоровья человека.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Укрепились связи между детским садом и семьей.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Повысилась педагогическая компетентность родителей по вопросу сохранения и укрепления здоровья ребенка.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ozh_kartinki_67_2215461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4071942"/>
            <a:ext cx="4572000" cy="2893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ЗОЖ\1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71480"/>
            <a:ext cx="6592778" cy="4603356"/>
          </a:xfrm>
          <a:prstGeom prst="rect">
            <a:avLst/>
          </a:prstGeom>
          <a:noFill/>
          <a:ln w="57150">
            <a:solidFill>
              <a:srgbClr val="0070C0"/>
            </a:solidFill>
            <a:prstDash val="dash"/>
          </a:ln>
        </p:spPr>
      </p:pic>
      <p:sp>
        <p:nvSpPr>
          <p:cNvPr id="3" name="TextBox 2"/>
          <p:cNvSpPr txBox="1"/>
          <p:nvPr/>
        </p:nvSpPr>
        <p:spPr>
          <a:xfrm>
            <a:off x="2285984" y="5500702"/>
            <a:ext cx="4643470" cy="10772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254</Words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49</cp:revision>
  <dcterms:created xsi:type="dcterms:W3CDTF">2019-10-26T17:05:19Z</dcterms:created>
  <dcterms:modified xsi:type="dcterms:W3CDTF">2022-02-12T18:22:32Z</dcterms:modified>
</cp:coreProperties>
</file>